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58" r:id="rId2"/>
    <p:sldId id="291" r:id="rId3"/>
    <p:sldId id="292" r:id="rId4"/>
    <p:sldId id="293" r:id="rId5"/>
    <p:sldId id="257" r:id="rId6"/>
    <p:sldId id="259" r:id="rId7"/>
    <p:sldId id="260" r:id="rId8"/>
    <p:sldId id="261" r:id="rId9"/>
    <p:sldId id="262" r:id="rId10"/>
    <p:sldId id="263" r:id="rId11"/>
    <p:sldId id="295" r:id="rId12"/>
    <p:sldId id="296" r:id="rId13"/>
    <p:sldId id="264" r:id="rId14"/>
    <p:sldId id="265" r:id="rId15"/>
    <p:sldId id="266" r:id="rId16"/>
    <p:sldId id="267" r:id="rId17"/>
    <p:sldId id="268" r:id="rId18"/>
    <p:sldId id="288"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4" r:id="rId32"/>
    <p:sldId id="285" r:id="rId33"/>
    <p:sldId id="286" r:id="rId34"/>
    <p:sldId id="287" r:id="rId35"/>
    <p:sldId id="290" r:id="rId36"/>
    <p:sldId id="294" r:id="rId37"/>
  </p:sldIdLst>
  <p:sldSz cx="9144000" cy="6858000" type="screen4x3"/>
  <p:notesSz cx="6858000" cy="9144000"/>
  <p:defaultTextStyle>
    <a:defPPr>
      <a:defRPr lang="en-IN"/>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FF0066"/>
    <a:srgbClr val="FFFFFF"/>
    <a:srgbClr val="FF990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4995" autoAdjust="0"/>
    <p:restoredTop sz="90929"/>
  </p:normalViewPr>
  <p:slideViewPr>
    <p:cSldViewPr>
      <p:cViewPr varScale="1">
        <p:scale>
          <a:sx n="73" d="100"/>
          <a:sy n="73" d="100"/>
        </p:scale>
        <p:origin x="-1320" y="-102"/>
      </p:cViewPr>
      <p:guideLst>
        <p:guide orient="horz" pos="216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LU MATHI" userId="8ebfcccceeb23068" providerId="LiveId" clId="{C703759B-8B52-4DEF-88F0-4F78D4BD6DBE}"/>
    <pc:docChg chg="undo redo custSel delSld modSld">
      <pc:chgData name="VELU MATHI" userId="8ebfcccceeb23068" providerId="LiveId" clId="{C703759B-8B52-4DEF-88F0-4F78D4BD6DBE}" dt="2024-04-23T15:43:10.681" v="3145" actId="47"/>
      <pc:docMkLst>
        <pc:docMk/>
      </pc:docMkLst>
      <pc:sldChg chg="modSp mod">
        <pc:chgData name="VELU MATHI" userId="8ebfcccceeb23068" providerId="LiveId" clId="{C703759B-8B52-4DEF-88F0-4F78D4BD6DBE}" dt="2024-04-23T13:16:57.681" v="80" actId="20577"/>
        <pc:sldMkLst>
          <pc:docMk/>
          <pc:sldMk cId="3081058101" sldId="272"/>
        </pc:sldMkLst>
        <pc:spChg chg="mod">
          <ac:chgData name="VELU MATHI" userId="8ebfcccceeb23068" providerId="LiveId" clId="{C703759B-8B52-4DEF-88F0-4F78D4BD6DBE}" dt="2024-04-23T13:16:57.681" v="80" actId="20577"/>
          <ac:spMkLst>
            <pc:docMk/>
            <pc:sldMk cId="3081058101" sldId="272"/>
            <ac:spMk id="15" creationId="{C29DD894-7E45-2E16-B7D6-76F404ACECA7}"/>
          </ac:spMkLst>
        </pc:spChg>
      </pc:sldChg>
      <pc:sldChg chg="modSp mod">
        <pc:chgData name="VELU MATHI" userId="8ebfcccceeb23068" providerId="LiveId" clId="{C703759B-8B52-4DEF-88F0-4F78D4BD6DBE}" dt="2024-04-23T13:22:07.524" v="99" actId="20577"/>
        <pc:sldMkLst>
          <pc:docMk/>
          <pc:sldMk cId="1801892934" sldId="274"/>
        </pc:sldMkLst>
        <pc:spChg chg="mod">
          <ac:chgData name="VELU MATHI" userId="8ebfcccceeb23068" providerId="LiveId" clId="{C703759B-8B52-4DEF-88F0-4F78D4BD6DBE}" dt="2024-04-23T13:22:07.524" v="99" actId="20577"/>
          <ac:spMkLst>
            <pc:docMk/>
            <pc:sldMk cId="1801892934" sldId="274"/>
            <ac:spMk id="15" creationId="{321AE627-03D3-C5D3-5021-E3B456B7E095}"/>
          </ac:spMkLst>
        </pc:spChg>
      </pc:sldChg>
      <pc:sldChg chg="modSp mod">
        <pc:chgData name="VELU MATHI" userId="8ebfcccceeb23068" providerId="LiveId" clId="{C703759B-8B52-4DEF-88F0-4F78D4BD6DBE}" dt="2024-04-23T15:16:45.633" v="1520" actId="20577"/>
        <pc:sldMkLst>
          <pc:docMk/>
          <pc:sldMk cId="1821268603" sldId="276"/>
        </pc:sldMkLst>
        <pc:spChg chg="mod">
          <ac:chgData name="VELU MATHI" userId="8ebfcccceeb23068" providerId="LiveId" clId="{C703759B-8B52-4DEF-88F0-4F78D4BD6DBE}" dt="2024-04-23T15:16:45.633" v="1520" actId="20577"/>
          <ac:spMkLst>
            <pc:docMk/>
            <pc:sldMk cId="1821268603" sldId="276"/>
            <ac:spMk id="15" creationId="{AA2F16AA-EE9F-0118-A59D-2D2FECE236F0}"/>
          </ac:spMkLst>
        </pc:spChg>
      </pc:sldChg>
      <pc:sldChg chg="modSp mod">
        <pc:chgData name="VELU MATHI" userId="8ebfcccceeb23068" providerId="LiveId" clId="{C703759B-8B52-4DEF-88F0-4F78D4BD6DBE}" dt="2024-04-23T15:17:55.663" v="1529" actId="20577"/>
        <pc:sldMkLst>
          <pc:docMk/>
          <pc:sldMk cId="3217510568" sldId="278"/>
        </pc:sldMkLst>
        <pc:spChg chg="mod">
          <ac:chgData name="VELU MATHI" userId="8ebfcccceeb23068" providerId="LiveId" clId="{C703759B-8B52-4DEF-88F0-4F78D4BD6DBE}" dt="2024-04-23T15:17:55.663" v="1529" actId="20577"/>
          <ac:spMkLst>
            <pc:docMk/>
            <pc:sldMk cId="3217510568" sldId="278"/>
            <ac:spMk id="18" creationId="{88BE92B2-A885-6A6C-B64B-85426ECB4E12}"/>
          </ac:spMkLst>
        </pc:spChg>
      </pc:sldChg>
      <pc:sldChg chg="modSp mod">
        <pc:chgData name="VELU MATHI" userId="8ebfcccceeb23068" providerId="LiveId" clId="{C703759B-8B52-4DEF-88F0-4F78D4BD6DBE}" dt="2024-04-23T15:18:36.269" v="1540" actId="20577"/>
        <pc:sldMkLst>
          <pc:docMk/>
          <pc:sldMk cId="3322784789" sldId="280"/>
        </pc:sldMkLst>
        <pc:spChg chg="mod">
          <ac:chgData name="VELU MATHI" userId="8ebfcccceeb23068" providerId="LiveId" clId="{C703759B-8B52-4DEF-88F0-4F78D4BD6DBE}" dt="2024-04-23T15:18:36.269" v="1540" actId="20577"/>
          <ac:spMkLst>
            <pc:docMk/>
            <pc:sldMk cId="3322784789" sldId="280"/>
            <ac:spMk id="17" creationId="{0671E0B3-170E-C92F-928D-1574B542CC84}"/>
          </ac:spMkLst>
        </pc:spChg>
      </pc:sldChg>
      <pc:sldChg chg="modSp mod">
        <pc:chgData name="VELU MATHI" userId="8ebfcccceeb23068" providerId="LiveId" clId="{C703759B-8B52-4DEF-88F0-4F78D4BD6DBE}" dt="2024-04-23T15:23:40.619" v="1739" actId="20577"/>
        <pc:sldMkLst>
          <pc:docMk/>
          <pc:sldMk cId="3853077442" sldId="282"/>
        </pc:sldMkLst>
        <pc:spChg chg="mod">
          <ac:chgData name="VELU MATHI" userId="8ebfcccceeb23068" providerId="LiveId" clId="{C703759B-8B52-4DEF-88F0-4F78D4BD6DBE}" dt="2024-04-23T15:23:40.619" v="1739" actId="20577"/>
          <ac:spMkLst>
            <pc:docMk/>
            <pc:sldMk cId="3853077442" sldId="282"/>
            <ac:spMk id="17" creationId="{5A0AA1EB-3A65-DC28-9052-813761F28CC6}"/>
          </ac:spMkLst>
        </pc:spChg>
      </pc:sldChg>
      <pc:sldChg chg="modSp mod">
        <pc:chgData name="VELU MATHI" userId="8ebfcccceeb23068" providerId="LiveId" clId="{C703759B-8B52-4DEF-88F0-4F78D4BD6DBE}" dt="2024-04-23T15:37:16.705" v="2678" actId="20577"/>
        <pc:sldMkLst>
          <pc:docMk/>
          <pc:sldMk cId="211935030" sldId="285"/>
        </pc:sldMkLst>
        <pc:spChg chg="mod">
          <ac:chgData name="VELU MATHI" userId="8ebfcccceeb23068" providerId="LiveId" clId="{C703759B-8B52-4DEF-88F0-4F78D4BD6DBE}" dt="2024-04-23T15:37:16.705" v="2678" actId="20577"/>
          <ac:spMkLst>
            <pc:docMk/>
            <pc:sldMk cId="211935030" sldId="285"/>
            <ac:spMk id="17" creationId="{D0F487B8-01DD-125A-7B2A-B575C2C8FF4B}"/>
          </ac:spMkLst>
        </pc:spChg>
      </pc:sldChg>
      <pc:sldChg chg="modSp mod">
        <pc:chgData name="VELU MATHI" userId="8ebfcccceeb23068" providerId="LiveId" clId="{C703759B-8B52-4DEF-88F0-4F78D4BD6DBE}" dt="2024-04-23T15:40:09.838" v="2937" actId="20577"/>
        <pc:sldMkLst>
          <pc:docMk/>
          <pc:sldMk cId="1279075796" sldId="287"/>
        </pc:sldMkLst>
        <pc:spChg chg="mod">
          <ac:chgData name="VELU MATHI" userId="8ebfcccceeb23068" providerId="LiveId" clId="{C703759B-8B52-4DEF-88F0-4F78D4BD6DBE}" dt="2024-04-23T15:40:09.838" v="2937" actId="20577"/>
          <ac:spMkLst>
            <pc:docMk/>
            <pc:sldMk cId="1279075796" sldId="287"/>
            <ac:spMk id="17" creationId="{78340407-11A2-0A96-FD46-84732531B0C5}"/>
          </ac:spMkLst>
        </pc:spChg>
      </pc:sldChg>
      <pc:sldChg chg="modSp mod">
        <pc:chgData name="VELU MATHI" userId="8ebfcccceeb23068" providerId="LiveId" clId="{C703759B-8B52-4DEF-88F0-4F78D4BD6DBE}" dt="2024-04-23T15:42:32.201" v="3144" actId="20577"/>
        <pc:sldMkLst>
          <pc:docMk/>
          <pc:sldMk cId="3704304387" sldId="288"/>
        </pc:sldMkLst>
        <pc:spChg chg="mod">
          <ac:chgData name="VELU MATHI" userId="8ebfcccceeb23068" providerId="LiveId" clId="{C703759B-8B52-4DEF-88F0-4F78D4BD6DBE}" dt="2024-04-23T15:42:32.201" v="3144" actId="20577"/>
          <ac:spMkLst>
            <pc:docMk/>
            <pc:sldMk cId="3704304387" sldId="288"/>
            <ac:spMk id="20" creationId="{AC8569DA-7035-62BE-E0CB-D68443644BBC}"/>
          </ac:spMkLst>
        </pc:spChg>
      </pc:sldChg>
      <pc:sldChg chg="del">
        <pc:chgData name="VELU MATHI" userId="8ebfcccceeb23068" providerId="LiveId" clId="{C703759B-8B52-4DEF-88F0-4F78D4BD6DBE}" dt="2024-04-23T15:43:10.681" v="3145" actId="47"/>
        <pc:sldMkLst>
          <pc:docMk/>
          <pc:sldMk cId="4003592652" sldId="289"/>
        </pc:sldMkLst>
      </pc:sldChg>
      <pc:sldChg chg="delSp modSp mod">
        <pc:chgData name="VELU MATHI" userId="8ebfcccceeb23068" providerId="LiveId" clId="{C703759B-8B52-4DEF-88F0-4F78D4BD6DBE}" dt="2024-04-23T13:11:37.427" v="1" actId="20577"/>
        <pc:sldMkLst>
          <pc:docMk/>
          <pc:sldMk cId="3124096194" sldId="296"/>
        </pc:sldMkLst>
        <pc:spChg chg="mod">
          <ac:chgData name="VELU MATHI" userId="8ebfcccceeb23068" providerId="LiveId" clId="{C703759B-8B52-4DEF-88F0-4F78D4BD6DBE}" dt="2024-04-23T13:11:37.427" v="1" actId="20577"/>
          <ac:spMkLst>
            <pc:docMk/>
            <pc:sldMk cId="3124096194" sldId="296"/>
            <ac:spMk id="2" creationId="{4D558CBC-C7CA-8E96-A5BC-1F52130B26A2}"/>
          </ac:spMkLst>
        </pc:spChg>
        <pc:spChg chg="del">
          <ac:chgData name="VELU MATHI" userId="8ebfcccceeb23068" providerId="LiveId" clId="{C703759B-8B52-4DEF-88F0-4F78D4BD6DBE}" dt="2024-04-23T13:11:33.954" v="0" actId="478"/>
          <ac:spMkLst>
            <pc:docMk/>
            <pc:sldMk cId="3124096194" sldId="296"/>
            <ac:spMk id="3" creationId="{7FBA57FF-4954-2610-3629-8849272516D5}"/>
          </ac:spMkLst>
        </pc:spChg>
      </pc:sldChg>
    </pc:docChg>
  </pc:docChgLst>
</pc:chgInfo>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0FB5C7A9-E317-CC3B-E966-C54A597240C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defRPr sz="1200">
                <a:latin typeface="Times New Roman" panose="02020603050405020304" pitchFamily="18" charset="0"/>
              </a:defRPr>
            </a:lvl1pPr>
          </a:lstStyle>
          <a:p>
            <a:pPr>
              <a:defRPr/>
            </a:pPr>
            <a:endParaRPr lang="en-US"/>
          </a:p>
        </p:txBody>
      </p:sp>
      <p:sp>
        <p:nvSpPr>
          <p:cNvPr id="3" name="Date Placeholder 2">
            <a:extLst>
              <a:ext uri="{FF2B5EF4-FFF2-40B4-BE49-F238E27FC236}">
                <a16:creationId xmlns="" xmlns:a16="http://schemas.microsoft.com/office/drawing/2014/main" id="{78897368-1F46-C735-0341-3DD0DE4F5F86}"/>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hangingPunct="1">
              <a:defRPr sz="1200">
                <a:latin typeface="Times New Roman" panose="02020603050405020304" pitchFamily="18" charset="0"/>
              </a:defRPr>
            </a:lvl1pPr>
          </a:lstStyle>
          <a:p>
            <a:pPr>
              <a:defRPr/>
            </a:pPr>
            <a:fld id="{66DFD0ED-E3B7-4C23-9B93-B84E448A5EB8}" type="datetimeFigureOut">
              <a:rPr lang="en-US"/>
              <a:pPr>
                <a:defRPr/>
              </a:pPr>
              <a:t>4/24/2024</a:t>
            </a:fld>
            <a:endParaRPr lang="en-US"/>
          </a:p>
        </p:txBody>
      </p:sp>
      <p:sp>
        <p:nvSpPr>
          <p:cNvPr id="4" name="Slide Image Placeholder 3">
            <a:extLst>
              <a:ext uri="{FF2B5EF4-FFF2-40B4-BE49-F238E27FC236}">
                <a16:creationId xmlns="" xmlns:a16="http://schemas.microsoft.com/office/drawing/2014/main" id="{6BB1F327-5F8B-7336-25D9-5ED649808871}"/>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 xmlns:a16="http://schemas.microsoft.com/office/drawing/2014/main" id="{EAF57332-9631-910D-D358-889107DCEE3D}"/>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 xmlns:a16="http://schemas.microsoft.com/office/drawing/2014/main" id="{307D59CC-07AB-F446-C6D2-3AE75D81CED0}"/>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hangingPunct="1">
              <a:defRPr sz="1200">
                <a:latin typeface="Times New Roman" panose="02020603050405020304" pitchFamily="18" charset="0"/>
              </a:defRPr>
            </a:lvl1pPr>
          </a:lstStyle>
          <a:p>
            <a:pPr>
              <a:defRPr/>
            </a:pPr>
            <a:endParaRPr lang="en-US"/>
          </a:p>
        </p:txBody>
      </p:sp>
      <p:sp>
        <p:nvSpPr>
          <p:cNvPr id="7" name="Slide Number Placeholder 6">
            <a:extLst>
              <a:ext uri="{FF2B5EF4-FFF2-40B4-BE49-F238E27FC236}">
                <a16:creationId xmlns="" xmlns:a16="http://schemas.microsoft.com/office/drawing/2014/main" id="{D3F88D8C-26AE-C471-BF4B-F4230E88A865}"/>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8E27A223-B06F-4246-BAC3-F4E6C4EC2815}"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 xmlns:a16="http://schemas.microsoft.com/office/drawing/2014/main" id="{1B4031EC-5EF3-96A1-D674-41C08F1D867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123" name="Notes Placeholder 2">
            <a:extLst>
              <a:ext uri="{FF2B5EF4-FFF2-40B4-BE49-F238E27FC236}">
                <a16:creationId xmlns="" xmlns:a16="http://schemas.microsoft.com/office/drawing/2014/main" id="{D8913F61-6C13-75D7-6433-891F22697404}"/>
              </a:ext>
            </a:extLst>
          </p:cNvPr>
          <p:cNvSpPr>
            <a:spLocks noGrp="1" noChangeArrowheads="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5124" name="Slide Number Placeholder 3">
            <a:extLst>
              <a:ext uri="{FF2B5EF4-FFF2-40B4-BE49-F238E27FC236}">
                <a16:creationId xmlns="" xmlns:a16="http://schemas.microsoft.com/office/drawing/2014/main" id="{E069304F-EA65-0C01-D8ED-24DF2B72B801}"/>
              </a:ext>
            </a:extLst>
          </p:cNvPr>
          <p:cNvSpPr>
            <a:spLocks noGrp="1" noChangeArrowheads="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fld id="{A266983E-33BC-4630-BD62-6F2C02F8E897}" type="slidenum">
              <a:rPr lang="en-US" altLang="en-US" sz="1200" smtClean="0"/>
              <a:pPr/>
              <a:t>1</a:t>
            </a:fld>
            <a:endParaRPr lang="en-US"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a:extLst>
              <a:ext uri="{FF2B5EF4-FFF2-40B4-BE49-F238E27FC236}">
                <a16:creationId xmlns="" xmlns:a16="http://schemas.microsoft.com/office/drawing/2014/main" id="{B3932BC3-82CE-EFAD-76FA-F8B50326809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171" name="Notes Placeholder 2">
            <a:extLst>
              <a:ext uri="{FF2B5EF4-FFF2-40B4-BE49-F238E27FC236}">
                <a16:creationId xmlns="" xmlns:a16="http://schemas.microsoft.com/office/drawing/2014/main" id="{3F284DE2-13EA-2BC8-9ED0-373500E8100D}"/>
              </a:ext>
            </a:extLst>
          </p:cNvPr>
          <p:cNvSpPr>
            <a:spLocks noGrp="1" noChangeArrowheads="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7172" name="Slide Number Placeholder 3">
            <a:extLst>
              <a:ext uri="{FF2B5EF4-FFF2-40B4-BE49-F238E27FC236}">
                <a16:creationId xmlns="" xmlns:a16="http://schemas.microsoft.com/office/drawing/2014/main" id="{0BE7BCA1-BA11-947F-223A-85C58918D23C}"/>
              </a:ext>
            </a:extLst>
          </p:cNvPr>
          <p:cNvSpPr>
            <a:spLocks noGrp="1" noChangeArrowheads="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fld id="{F0395B8C-0819-41E5-A231-E2EAEDD8214B}" type="slidenum">
              <a:rPr lang="en-US" altLang="en-US" sz="1200" smtClean="0"/>
              <a:pPr/>
              <a:t>5</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Rectangle 4">
            <a:extLst>
              <a:ext uri="{FF2B5EF4-FFF2-40B4-BE49-F238E27FC236}">
                <a16:creationId xmlns="" xmlns:a16="http://schemas.microsoft.com/office/drawing/2014/main" id="{3E76A6D9-CFBD-5828-8BD3-451DF60D0B62}"/>
              </a:ext>
            </a:extLst>
          </p:cNvPr>
          <p:cNvSpPr>
            <a:spLocks noGrp="1" noChangeArrowheads="1"/>
          </p:cNvSpPr>
          <p:nvPr>
            <p:ph type="dt" sz="half" idx="10"/>
          </p:nvPr>
        </p:nvSpPr>
        <p:spPr>
          <a:ln/>
        </p:spPr>
        <p:txBody>
          <a:bodyPr/>
          <a:lstStyle>
            <a:lvl1pPr>
              <a:defRPr/>
            </a:lvl1pPr>
          </a:lstStyle>
          <a:p>
            <a:pPr>
              <a:defRPr/>
            </a:pPr>
            <a:fld id="{C9F64B62-A6B2-4A00-95F9-8EDADECE8F9F}" type="datetime3">
              <a:rPr lang="en-US" altLang="en-US"/>
              <a:pPr>
                <a:defRPr/>
              </a:pPr>
              <a:t>24 April 2024</a:t>
            </a:fld>
            <a:endParaRPr lang="en-US" altLang="en-US"/>
          </a:p>
        </p:txBody>
      </p:sp>
      <p:sp>
        <p:nvSpPr>
          <p:cNvPr id="5" name="Rectangle 5">
            <a:extLst>
              <a:ext uri="{FF2B5EF4-FFF2-40B4-BE49-F238E27FC236}">
                <a16:creationId xmlns="" xmlns:a16="http://schemas.microsoft.com/office/drawing/2014/main" id="{AF608E7D-3746-5F35-68FD-56DE5071BF0A}"/>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 xmlns:a16="http://schemas.microsoft.com/office/drawing/2014/main" id="{1541902C-1F5E-7205-1E7F-7133263BAF74}"/>
              </a:ext>
            </a:extLst>
          </p:cNvPr>
          <p:cNvSpPr>
            <a:spLocks noGrp="1" noChangeArrowheads="1"/>
          </p:cNvSpPr>
          <p:nvPr>
            <p:ph type="sldNum" sz="quarter" idx="12"/>
          </p:nvPr>
        </p:nvSpPr>
        <p:spPr>
          <a:ln/>
        </p:spPr>
        <p:txBody>
          <a:bodyPr/>
          <a:lstStyle>
            <a:lvl1pPr>
              <a:defRPr/>
            </a:lvl1pPr>
          </a:lstStyle>
          <a:p>
            <a:pPr>
              <a:defRPr/>
            </a:pPr>
            <a:fld id="{88E49ACD-F193-497F-ADBD-2EA04D0242D8}" type="slidenum">
              <a:rPr lang="en-US" altLang="en-US"/>
              <a:pPr>
                <a:defRPr/>
              </a:pPr>
              <a:t>‹#›</a:t>
            </a:fld>
            <a:endParaRPr lang="en-US" altLang="en-US"/>
          </a:p>
        </p:txBody>
      </p:sp>
    </p:spTree>
    <p:extLst>
      <p:ext uri="{BB962C8B-B14F-4D97-AF65-F5344CB8AC3E}">
        <p14:creationId xmlns="" xmlns:p14="http://schemas.microsoft.com/office/powerpoint/2010/main" val="2356143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 xmlns:a16="http://schemas.microsoft.com/office/drawing/2014/main" id="{16D00F9B-2A3B-9608-A0D0-6D67BDCF146A}"/>
              </a:ext>
            </a:extLst>
          </p:cNvPr>
          <p:cNvSpPr>
            <a:spLocks noGrp="1" noChangeArrowheads="1"/>
          </p:cNvSpPr>
          <p:nvPr>
            <p:ph type="dt" sz="half" idx="10"/>
          </p:nvPr>
        </p:nvSpPr>
        <p:spPr>
          <a:ln/>
        </p:spPr>
        <p:txBody>
          <a:bodyPr/>
          <a:lstStyle>
            <a:lvl1pPr>
              <a:defRPr/>
            </a:lvl1pPr>
          </a:lstStyle>
          <a:p>
            <a:pPr>
              <a:defRPr/>
            </a:pPr>
            <a:fld id="{37910945-F837-4E12-89AC-446E8D7164C8}" type="datetime3">
              <a:rPr lang="en-US" altLang="en-US"/>
              <a:pPr>
                <a:defRPr/>
              </a:pPr>
              <a:t>24 April 2024</a:t>
            </a:fld>
            <a:endParaRPr lang="en-US" altLang="en-US"/>
          </a:p>
        </p:txBody>
      </p:sp>
      <p:sp>
        <p:nvSpPr>
          <p:cNvPr id="5" name="Rectangle 5">
            <a:extLst>
              <a:ext uri="{FF2B5EF4-FFF2-40B4-BE49-F238E27FC236}">
                <a16:creationId xmlns="" xmlns:a16="http://schemas.microsoft.com/office/drawing/2014/main" id="{4F774272-A4E5-5216-1993-B097BFA98622}"/>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 xmlns:a16="http://schemas.microsoft.com/office/drawing/2014/main" id="{EEA3E00C-ED23-026F-A701-1FF4500A5E60}"/>
              </a:ext>
            </a:extLst>
          </p:cNvPr>
          <p:cNvSpPr>
            <a:spLocks noGrp="1" noChangeArrowheads="1"/>
          </p:cNvSpPr>
          <p:nvPr>
            <p:ph type="sldNum" sz="quarter" idx="12"/>
          </p:nvPr>
        </p:nvSpPr>
        <p:spPr>
          <a:ln/>
        </p:spPr>
        <p:txBody>
          <a:bodyPr/>
          <a:lstStyle>
            <a:lvl1pPr>
              <a:defRPr/>
            </a:lvl1pPr>
          </a:lstStyle>
          <a:p>
            <a:pPr>
              <a:defRPr/>
            </a:pPr>
            <a:fld id="{D1325F28-6D35-4ED3-BB56-FA7304D1C654}" type="slidenum">
              <a:rPr lang="en-US" altLang="en-US"/>
              <a:pPr>
                <a:defRPr/>
              </a:pPr>
              <a:t>‹#›</a:t>
            </a:fld>
            <a:endParaRPr lang="en-US" altLang="en-US"/>
          </a:p>
        </p:txBody>
      </p:sp>
    </p:spTree>
    <p:extLst>
      <p:ext uri="{BB962C8B-B14F-4D97-AF65-F5344CB8AC3E}">
        <p14:creationId xmlns="" xmlns:p14="http://schemas.microsoft.com/office/powerpoint/2010/main" val="2295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 xmlns:a16="http://schemas.microsoft.com/office/drawing/2014/main" id="{A3C49B31-D125-8CC4-F11F-EA2B7589485F}"/>
              </a:ext>
            </a:extLst>
          </p:cNvPr>
          <p:cNvSpPr>
            <a:spLocks noGrp="1" noChangeArrowheads="1"/>
          </p:cNvSpPr>
          <p:nvPr>
            <p:ph type="dt" sz="half" idx="10"/>
          </p:nvPr>
        </p:nvSpPr>
        <p:spPr>
          <a:ln/>
        </p:spPr>
        <p:txBody>
          <a:bodyPr/>
          <a:lstStyle>
            <a:lvl1pPr>
              <a:defRPr/>
            </a:lvl1pPr>
          </a:lstStyle>
          <a:p>
            <a:pPr>
              <a:defRPr/>
            </a:pPr>
            <a:fld id="{0094388A-32A7-4818-A196-F30C7A25BCA0}" type="datetime3">
              <a:rPr lang="en-US" altLang="en-US"/>
              <a:pPr>
                <a:defRPr/>
              </a:pPr>
              <a:t>24 April 2024</a:t>
            </a:fld>
            <a:endParaRPr lang="en-US" altLang="en-US"/>
          </a:p>
        </p:txBody>
      </p:sp>
      <p:sp>
        <p:nvSpPr>
          <p:cNvPr id="5" name="Rectangle 5">
            <a:extLst>
              <a:ext uri="{FF2B5EF4-FFF2-40B4-BE49-F238E27FC236}">
                <a16:creationId xmlns="" xmlns:a16="http://schemas.microsoft.com/office/drawing/2014/main" id="{7A468FEB-32D3-72A8-2B5B-8AA420E1450D}"/>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 xmlns:a16="http://schemas.microsoft.com/office/drawing/2014/main" id="{F1FCC7A5-A3E3-2E35-59D9-0F37644E75B8}"/>
              </a:ext>
            </a:extLst>
          </p:cNvPr>
          <p:cNvSpPr>
            <a:spLocks noGrp="1" noChangeArrowheads="1"/>
          </p:cNvSpPr>
          <p:nvPr>
            <p:ph type="sldNum" sz="quarter" idx="12"/>
          </p:nvPr>
        </p:nvSpPr>
        <p:spPr>
          <a:ln/>
        </p:spPr>
        <p:txBody>
          <a:bodyPr/>
          <a:lstStyle>
            <a:lvl1pPr>
              <a:defRPr/>
            </a:lvl1pPr>
          </a:lstStyle>
          <a:p>
            <a:pPr>
              <a:defRPr/>
            </a:pPr>
            <a:fld id="{E2327184-B984-44DD-A88A-2E11132AE629}" type="slidenum">
              <a:rPr lang="en-US" altLang="en-US"/>
              <a:pPr>
                <a:defRPr/>
              </a:pPr>
              <a:t>‹#›</a:t>
            </a:fld>
            <a:endParaRPr lang="en-US" altLang="en-US"/>
          </a:p>
        </p:txBody>
      </p:sp>
    </p:spTree>
    <p:extLst>
      <p:ext uri="{BB962C8B-B14F-4D97-AF65-F5344CB8AC3E}">
        <p14:creationId xmlns="" xmlns:p14="http://schemas.microsoft.com/office/powerpoint/2010/main" val="3597580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 xmlns:a16="http://schemas.microsoft.com/office/drawing/2014/main" id="{CF62BC18-3789-7596-16B1-BEB804631895}"/>
              </a:ext>
            </a:extLst>
          </p:cNvPr>
          <p:cNvSpPr>
            <a:spLocks noGrp="1" noChangeArrowheads="1"/>
          </p:cNvSpPr>
          <p:nvPr>
            <p:ph type="dt" sz="half" idx="10"/>
          </p:nvPr>
        </p:nvSpPr>
        <p:spPr>
          <a:ln/>
        </p:spPr>
        <p:txBody>
          <a:bodyPr/>
          <a:lstStyle>
            <a:lvl1pPr>
              <a:defRPr/>
            </a:lvl1pPr>
          </a:lstStyle>
          <a:p>
            <a:pPr>
              <a:defRPr/>
            </a:pPr>
            <a:fld id="{876EBF78-6937-4A75-82DF-B326F9C61BEC}" type="datetime3">
              <a:rPr lang="en-US" altLang="en-US"/>
              <a:pPr>
                <a:defRPr/>
              </a:pPr>
              <a:t>24 April 2024</a:t>
            </a:fld>
            <a:endParaRPr lang="en-US" altLang="en-US"/>
          </a:p>
        </p:txBody>
      </p:sp>
      <p:sp>
        <p:nvSpPr>
          <p:cNvPr id="5" name="Rectangle 5">
            <a:extLst>
              <a:ext uri="{FF2B5EF4-FFF2-40B4-BE49-F238E27FC236}">
                <a16:creationId xmlns="" xmlns:a16="http://schemas.microsoft.com/office/drawing/2014/main" id="{8031D272-2C77-2AA0-E4B5-3B869E2007B1}"/>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 xmlns:a16="http://schemas.microsoft.com/office/drawing/2014/main" id="{90DF73DF-D500-3884-ECF2-B323B579A4FC}"/>
              </a:ext>
            </a:extLst>
          </p:cNvPr>
          <p:cNvSpPr>
            <a:spLocks noGrp="1" noChangeArrowheads="1"/>
          </p:cNvSpPr>
          <p:nvPr>
            <p:ph type="sldNum" sz="quarter" idx="12"/>
          </p:nvPr>
        </p:nvSpPr>
        <p:spPr>
          <a:ln/>
        </p:spPr>
        <p:txBody>
          <a:bodyPr/>
          <a:lstStyle>
            <a:lvl1pPr>
              <a:defRPr/>
            </a:lvl1pPr>
          </a:lstStyle>
          <a:p>
            <a:pPr>
              <a:defRPr/>
            </a:pPr>
            <a:fld id="{B960920E-8CBF-4695-93AD-B2B82D0DE1EE}" type="slidenum">
              <a:rPr lang="en-US" altLang="en-US"/>
              <a:pPr>
                <a:defRPr/>
              </a:pPr>
              <a:t>‹#›</a:t>
            </a:fld>
            <a:endParaRPr lang="en-US" altLang="en-US"/>
          </a:p>
        </p:txBody>
      </p:sp>
    </p:spTree>
    <p:extLst>
      <p:ext uri="{BB962C8B-B14F-4D97-AF65-F5344CB8AC3E}">
        <p14:creationId xmlns="" xmlns:p14="http://schemas.microsoft.com/office/powerpoint/2010/main" val="1614793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4">
            <a:extLst>
              <a:ext uri="{FF2B5EF4-FFF2-40B4-BE49-F238E27FC236}">
                <a16:creationId xmlns="" xmlns:a16="http://schemas.microsoft.com/office/drawing/2014/main" id="{3C3F4B82-CBE7-CD7D-FFB2-6F29D4510029}"/>
              </a:ext>
            </a:extLst>
          </p:cNvPr>
          <p:cNvSpPr>
            <a:spLocks noGrp="1" noChangeArrowheads="1"/>
          </p:cNvSpPr>
          <p:nvPr>
            <p:ph type="dt" sz="half" idx="10"/>
          </p:nvPr>
        </p:nvSpPr>
        <p:spPr>
          <a:ln/>
        </p:spPr>
        <p:txBody>
          <a:bodyPr/>
          <a:lstStyle>
            <a:lvl1pPr>
              <a:defRPr/>
            </a:lvl1pPr>
          </a:lstStyle>
          <a:p>
            <a:pPr>
              <a:defRPr/>
            </a:pPr>
            <a:fld id="{7A7825DA-2893-4544-9432-0E24016B4FBF}" type="datetime3">
              <a:rPr lang="en-US" altLang="en-US"/>
              <a:pPr>
                <a:defRPr/>
              </a:pPr>
              <a:t>24 April 2024</a:t>
            </a:fld>
            <a:endParaRPr lang="en-US" altLang="en-US"/>
          </a:p>
        </p:txBody>
      </p:sp>
      <p:sp>
        <p:nvSpPr>
          <p:cNvPr id="5" name="Rectangle 5">
            <a:extLst>
              <a:ext uri="{FF2B5EF4-FFF2-40B4-BE49-F238E27FC236}">
                <a16:creationId xmlns="" xmlns:a16="http://schemas.microsoft.com/office/drawing/2014/main" id="{A129162F-4CE8-B009-6571-53459B7A2B47}"/>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 xmlns:a16="http://schemas.microsoft.com/office/drawing/2014/main" id="{B7836C05-3DFE-0574-1D16-6E3641FC82DF}"/>
              </a:ext>
            </a:extLst>
          </p:cNvPr>
          <p:cNvSpPr>
            <a:spLocks noGrp="1" noChangeArrowheads="1"/>
          </p:cNvSpPr>
          <p:nvPr>
            <p:ph type="sldNum" sz="quarter" idx="12"/>
          </p:nvPr>
        </p:nvSpPr>
        <p:spPr>
          <a:ln/>
        </p:spPr>
        <p:txBody>
          <a:bodyPr/>
          <a:lstStyle>
            <a:lvl1pPr>
              <a:defRPr/>
            </a:lvl1pPr>
          </a:lstStyle>
          <a:p>
            <a:pPr>
              <a:defRPr/>
            </a:pPr>
            <a:fld id="{F47F2F3B-7040-4C3F-A159-61D8BC9EC497}" type="slidenum">
              <a:rPr lang="en-US" altLang="en-US"/>
              <a:pPr>
                <a:defRPr/>
              </a:pPr>
              <a:t>‹#›</a:t>
            </a:fld>
            <a:endParaRPr lang="en-US" altLang="en-US"/>
          </a:p>
        </p:txBody>
      </p:sp>
    </p:spTree>
    <p:extLst>
      <p:ext uri="{BB962C8B-B14F-4D97-AF65-F5344CB8AC3E}">
        <p14:creationId xmlns="" xmlns:p14="http://schemas.microsoft.com/office/powerpoint/2010/main" val="1393327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 xmlns:a16="http://schemas.microsoft.com/office/drawing/2014/main" id="{509EB1C7-6302-1141-08FD-31EFBBF3772B}"/>
              </a:ext>
            </a:extLst>
          </p:cNvPr>
          <p:cNvSpPr>
            <a:spLocks noGrp="1" noChangeArrowheads="1"/>
          </p:cNvSpPr>
          <p:nvPr>
            <p:ph type="dt" sz="half" idx="10"/>
          </p:nvPr>
        </p:nvSpPr>
        <p:spPr>
          <a:ln/>
        </p:spPr>
        <p:txBody>
          <a:bodyPr/>
          <a:lstStyle>
            <a:lvl1pPr>
              <a:defRPr/>
            </a:lvl1pPr>
          </a:lstStyle>
          <a:p>
            <a:pPr>
              <a:defRPr/>
            </a:pPr>
            <a:fld id="{959610CE-3EA8-4B27-83EF-0032E2CA1BFB}" type="datetime3">
              <a:rPr lang="en-US" altLang="en-US"/>
              <a:pPr>
                <a:defRPr/>
              </a:pPr>
              <a:t>24 April 2024</a:t>
            </a:fld>
            <a:endParaRPr lang="en-US" altLang="en-US"/>
          </a:p>
        </p:txBody>
      </p:sp>
      <p:sp>
        <p:nvSpPr>
          <p:cNvPr id="6" name="Rectangle 5">
            <a:extLst>
              <a:ext uri="{FF2B5EF4-FFF2-40B4-BE49-F238E27FC236}">
                <a16:creationId xmlns="" xmlns:a16="http://schemas.microsoft.com/office/drawing/2014/main" id="{D100BFE6-4196-6586-805A-A537B05CC95A}"/>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 xmlns:a16="http://schemas.microsoft.com/office/drawing/2014/main" id="{89114B4E-35F5-E3B6-FD95-9682448AD4F7}"/>
              </a:ext>
            </a:extLst>
          </p:cNvPr>
          <p:cNvSpPr>
            <a:spLocks noGrp="1" noChangeArrowheads="1"/>
          </p:cNvSpPr>
          <p:nvPr>
            <p:ph type="sldNum" sz="quarter" idx="12"/>
          </p:nvPr>
        </p:nvSpPr>
        <p:spPr>
          <a:ln/>
        </p:spPr>
        <p:txBody>
          <a:bodyPr/>
          <a:lstStyle>
            <a:lvl1pPr>
              <a:defRPr/>
            </a:lvl1pPr>
          </a:lstStyle>
          <a:p>
            <a:pPr>
              <a:defRPr/>
            </a:pPr>
            <a:fld id="{2CDCF078-39A6-4FB3-8949-0A7B5F9E5222}" type="slidenum">
              <a:rPr lang="en-US" altLang="en-US"/>
              <a:pPr>
                <a:defRPr/>
              </a:pPr>
              <a:t>‹#›</a:t>
            </a:fld>
            <a:endParaRPr lang="en-US" altLang="en-US"/>
          </a:p>
        </p:txBody>
      </p:sp>
    </p:spTree>
    <p:extLst>
      <p:ext uri="{BB962C8B-B14F-4D97-AF65-F5344CB8AC3E}">
        <p14:creationId xmlns="" xmlns:p14="http://schemas.microsoft.com/office/powerpoint/2010/main" val="849730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 xmlns:a16="http://schemas.microsoft.com/office/drawing/2014/main" id="{E1D9C7A7-93F3-5311-A8CC-EB2421EB5A93}"/>
              </a:ext>
            </a:extLst>
          </p:cNvPr>
          <p:cNvSpPr>
            <a:spLocks noGrp="1" noChangeArrowheads="1"/>
          </p:cNvSpPr>
          <p:nvPr>
            <p:ph type="dt" sz="half" idx="10"/>
          </p:nvPr>
        </p:nvSpPr>
        <p:spPr>
          <a:ln/>
        </p:spPr>
        <p:txBody>
          <a:bodyPr/>
          <a:lstStyle>
            <a:lvl1pPr>
              <a:defRPr/>
            </a:lvl1pPr>
          </a:lstStyle>
          <a:p>
            <a:pPr>
              <a:defRPr/>
            </a:pPr>
            <a:fld id="{A37FDBCC-A0D2-4549-A7E2-C004DFC3651E}" type="datetime3">
              <a:rPr lang="en-US" altLang="en-US"/>
              <a:pPr>
                <a:defRPr/>
              </a:pPr>
              <a:t>24 April 2024</a:t>
            </a:fld>
            <a:endParaRPr lang="en-US" altLang="en-US"/>
          </a:p>
        </p:txBody>
      </p:sp>
      <p:sp>
        <p:nvSpPr>
          <p:cNvPr id="8" name="Rectangle 5">
            <a:extLst>
              <a:ext uri="{FF2B5EF4-FFF2-40B4-BE49-F238E27FC236}">
                <a16:creationId xmlns="" xmlns:a16="http://schemas.microsoft.com/office/drawing/2014/main" id="{3B4B50DB-8B51-15B4-46E8-3790CC565A9A}"/>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9" name="Rectangle 6">
            <a:extLst>
              <a:ext uri="{FF2B5EF4-FFF2-40B4-BE49-F238E27FC236}">
                <a16:creationId xmlns="" xmlns:a16="http://schemas.microsoft.com/office/drawing/2014/main" id="{37D47CEC-0DDA-2DE3-1030-ECA06BC1EE31}"/>
              </a:ext>
            </a:extLst>
          </p:cNvPr>
          <p:cNvSpPr>
            <a:spLocks noGrp="1" noChangeArrowheads="1"/>
          </p:cNvSpPr>
          <p:nvPr>
            <p:ph type="sldNum" sz="quarter" idx="12"/>
          </p:nvPr>
        </p:nvSpPr>
        <p:spPr>
          <a:ln/>
        </p:spPr>
        <p:txBody>
          <a:bodyPr/>
          <a:lstStyle>
            <a:lvl1pPr>
              <a:defRPr/>
            </a:lvl1pPr>
          </a:lstStyle>
          <a:p>
            <a:pPr>
              <a:defRPr/>
            </a:pPr>
            <a:fld id="{795F7412-7F2F-4CC6-9613-1841216DF1D3}" type="slidenum">
              <a:rPr lang="en-US" altLang="en-US"/>
              <a:pPr>
                <a:defRPr/>
              </a:pPr>
              <a:t>‹#›</a:t>
            </a:fld>
            <a:endParaRPr lang="en-US" altLang="en-US"/>
          </a:p>
        </p:txBody>
      </p:sp>
    </p:spTree>
    <p:extLst>
      <p:ext uri="{BB962C8B-B14F-4D97-AF65-F5344CB8AC3E}">
        <p14:creationId xmlns="" xmlns:p14="http://schemas.microsoft.com/office/powerpoint/2010/main" val="3286606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 xmlns:a16="http://schemas.microsoft.com/office/drawing/2014/main" id="{F4C9FB5F-4234-9FF4-8B06-C40BEAB41402}"/>
              </a:ext>
            </a:extLst>
          </p:cNvPr>
          <p:cNvSpPr>
            <a:spLocks noGrp="1" noChangeArrowheads="1"/>
          </p:cNvSpPr>
          <p:nvPr>
            <p:ph type="dt" sz="half" idx="10"/>
          </p:nvPr>
        </p:nvSpPr>
        <p:spPr>
          <a:ln/>
        </p:spPr>
        <p:txBody>
          <a:bodyPr/>
          <a:lstStyle>
            <a:lvl1pPr>
              <a:defRPr/>
            </a:lvl1pPr>
          </a:lstStyle>
          <a:p>
            <a:pPr>
              <a:defRPr/>
            </a:pPr>
            <a:fld id="{96856364-875D-4A6F-8139-22E28E1B2351}" type="datetime3">
              <a:rPr lang="en-US" altLang="en-US"/>
              <a:pPr>
                <a:defRPr/>
              </a:pPr>
              <a:t>24 April 2024</a:t>
            </a:fld>
            <a:endParaRPr lang="en-US" altLang="en-US"/>
          </a:p>
        </p:txBody>
      </p:sp>
      <p:sp>
        <p:nvSpPr>
          <p:cNvPr id="4" name="Rectangle 5">
            <a:extLst>
              <a:ext uri="{FF2B5EF4-FFF2-40B4-BE49-F238E27FC236}">
                <a16:creationId xmlns="" xmlns:a16="http://schemas.microsoft.com/office/drawing/2014/main" id="{4688160A-41EE-5C37-A4F9-54ED2C563741}"/>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5" name="Rectangle 6">
            <a:extLst>
              <a:ext uri="{FF2B5EF4-FFF2-40B4-BE49-F238E27FC236}">
                <a16:creationId xmlns="" xmlns:a16="http://schemas.microsoft.com/office/drawing/2014/main" id="{3B4E815D-190A-66CE-1EBE-9C9F58C6807C}"/>
              </a:ext>
            </a:extLst>
          </p:cNvPr>
          <p:cNvSpPr>
            <a:spLocks noGrp="1" noChangeArrowheads="1"/>
          </p:cNvSpPr>
          <p:nvPr>
            <p:ph type="sldNum" sz="quarter" idx="12"/>
          </p:nvPr>
        </p:nvSpPr>
        <p:spPr>
          <a:ln/>
        </p:spPr>
        <p:txBody>
          <a:bodyPr/>
          <a:lstStyle>
            <a:lvl1pPr>
              <a:defRPr/>
            </a:lvl1pPr>
          </a:lstStyle>
          <a:p>
            <a:pPr>
              <a:defRPr/>
            </a:pPr>
            <a:fld id="{AE2ACEAB-2101-4845-B8CF-C62A179E5587}" type="slidenum">
              <a:rPr lang="en-US" altLang="en-US"/>
              <a:pPr>
                <a:defRPr/>
              </a:pPr>
              <a:t>‹#›</a:t>
            </a:fld>
            <a:endParaRPr lang="en-US" altLang="en-US"/>
          </a:p>
        </p:txBody>
      </p:sp>
    </p:spTree>
    <p:extLst>
      <p:ext uri="{BB962C8B-B14F-4D97-AF65-F5344CB8AC3E}">
        <p14:creationId xmlns="" xmlns:p14="http://schemas.microsoft.com/office/powerpoint/2010/main" val="3127898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5D8D8717-F681-6771-43B1-9716EDAE1FF8}"/>
              </a:ext>
            </a:extLst>
          </p:cNvPr>
          <p:cNvSpPr>
            <a:spLocks noGrp="1"/>
          </p:cNvSpPr>
          <p:nvPr>
            <p:ph type="dt" sz="half" idx="10"/>
          </p:nvPr>
        </p:nvSpPr>
        <p:spPr/>
        <p:txBody>
          <a:bodyPr/>
          <a:lstStyle>
            <a:lvl1pPr>
              <a:defRPr/>
            </a:lvl1pPr>
          </a:lstStyle>
          <a:p>
            <a:pPr>
              <a:defRPr/>
            </a:pPr>
            <a:fld id="{E1F1B337-CE61-493D-8F93-640BF75D6F89}" type="datetime3">
              <a:rPr lang="en-US" altLang="en-US"/>
              <a:pPr>
                <a:defRPr/>
              </a:pPr>
              <a:t>24 April 2024</a:t>
            </a:fld>
            <a:endParaRPr lang="en-US" altLang="en-US"/>
          </a:p>
        </p:txBody>
      </p:sp>
      <p:sp>
        <p:nvSpPr>
          <p:cNvPr id="3" name="Slide Number Placeholder 3">
            <a:extLst>
              <a:ext uri="{FF2B5EF4-FFF2-40B4-BE49-F238E27FC236}">
                <a16:creationId xmlns="" xmlns:a16="http://schemas.microsoft.com/office/drawing/2014/main" id="{E36B4291-AC77-5F1D-248A-81E146C3D2B1}"/>
              </a:ext>
            </a:extLst>
          </p:cNvPr>
          <p:cNvSpPr>
            <a:spLocks noGrp="1"/>
          </p:cNvSpPr>
          <p:nvPr>
            <p:ph type="sldNum" sz="quarter" idx="11"/>
          </p:nvPr>
        </p:nvSpPr>
        <p:spPr/>
        <p:txBody>
          <a:bodyPr/>
          <a:lstStyle>
            <a:lvl1pPr>
              <a:defRPr/>
            </a:lvl1pPr>
          </a:lstStyle>
          <a:p>
            <a:pPr>
              <a:defRPr/>
            </a:pPr>
            <a:fld id="{0997A43B-71BF-4F6F-948F-A2651A579CBB}" type="slidenum">
              <a:rPr lang="en-US" altLang="en-US"/>
              <a:pPr>
                <a:defRPr/>
              </a:pPr>
              <a:t>‹#›</a:t>
            </a:fld>
            <a:endParaRPr lang="en-US" altLang="en-US"/>
          </a:p>
        </p:txBody>
      </p:sp>
    </p:spTree>
    <p:extLst>
      <p:ext uri="{BB962C8B-B14F-4D97-AF65-F5344CB8AC3E}">
        <p14:creationId xmlns="" xmlns:p14="http://schemas.microsoft.com/office/powerpoint/2010/main" val="1258454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a:extLst>
              <a:ext uri="{FF2B5EF4-FFF2-40B4-BE49-F238E27FC236}">
                <a16:creationId xmlns="" xmlns:a16="http://schemas.microsoft.com/office/drawing/2014/main" id="{32854EE1-42F0-0393-F7B0-8EE77753CDB7}"/>
              </a:ext>
            </a:extLst>
          </p:cNvPr>
          <p:cNvSpPr>
            <a:spLocks noGrp="1" noChangeArrowheads="1"/>
          </p:cNvSpPr>
          <p:nvPr>
            <p:ph type="dt" sz="half" idx="10"/>
          </p:nvPr>
        </p:nvSpPr>
        <p:spPr>
          <a:ln/>
        </p:spPr>
        <p:txBody>
          <a:bodyPr/>
          <a:lstStyle>
            <a:lvl1pPr>
              <a:defRPr/>
            </a:lvl1pPr>
          </a:lstStyle>
          <a:p>
            <a:pPr>
              <a:defRPr/>
            </a:pPr>
            <a:fld id="{4029AEF6-D735-4B8F-9F22-D4A671D73EA4}" type="datetime3">
              <a:rPr lang="en-US" altLang="en-US"/>
              <a:pPr>
                <a:defRPr/>
              </a:pPr>
              <a:t>24 April 2024</a:t>
            </a:fld>
            <a:endParaRPr lang="en-US" altLang="en-US"/>
          </a:p>
        </p:txBody>
      </p:sp>
      <p:sp>
        <p:nvSpPr>
          <p:cNvPr id="6" name="Rectangle 5">
            <a:extLst>
              <a:ext uri="{FF2B5EF4-FFF2-40B4-BE49-F238E27FC236}">
                <a16:creationId xmlns="" xmlns:a16="http://schemas.microsoft.com/office/drawing/2014/main" id="{40A66E5F-E6A7-36E9-74DA-B1D2A813799F}"/>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 xmlns:a16="http://schemas.microsoft.com/office/drawing/2014/main" id="{7BDB63C6-5CFB-EB92-0D2A-7D35C3A03081}"/>
              </a:ext>
            </a:extLst>
          </p:cNvPr>
          <p:cNvSpPr>
            <a:spLocks noGrp="1" noChangeArrowheads="1"/>
          </p:cNvSpPr>
          <p:nvPr>
            <p:ph type="sldNum" sz="quarter" idx="12"/>
          </p:nvPr>
        </p:nvSpPr>
        <p:spPr>
          <a:ln/>
        </p:spPr>
        <p:txBody>
          <a:bodyPr/>
          <a:lstStyle>
            <a:lvl1pPr>
              <a:defRPr/>
            </a:lvl1pPr>
          </a:lstStyle>
          <a:p>
            <a:pPr>
              <a:defRPr/>
            </a:pPr>
            <a:fld id="{2B611734-CF1B-4C08-AC64-7D373E50C9CE}" type="slidenum">
              <a:rPr lang="en-US" altLang="en-US"/>
              <a:pPr>
                <a:defRPr/>
              </a:pPr>
              <a:t>‹#›</a:t>
            </a:fld>
            <a:endParaRPr lang="en-US" altLang="en-US"/>
          </a:p>
        </p:txBody>
      </p:sp>
    </p:spTree>
    <p:extLst>
      <p:ext uri="{BB962C8B-B14F-4D97-AF65-F5344CB8AC3E}">
        <p14:creationId xmlns="" xmlns:p14="http://schemas.microsoft.com/office/powerpoint/2010/main" val="3740478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4">
            <a:extLst>
              <a:ext uri="{FF2B5EF4-FFF2-40B4-BE49-F238E27FC236}">
                <a16:creationId xmlns="" xmlns:a16="http://schemas.microsoft.com/office/drawing/2014/main" id="{EA8C6602-D5F6-53F2-3BBE-F8BFBF738307}"/>
              </a:ext>
            </a:extLst>
          </p:cNvPr>
          <p:cNvSpPr>
            <a:spLocks noGrp="1" noChangeArrowheads="1"/>
          </p:cNvSpPr>
          <p:nvPr>
            <p:ph type="dt" sz="half" idx="10"/>
          </p:nvPr>
        </p:nvSpPr>
        <p:spPr>
          <a:ln/>
        </p:spPr>
        <p:txBody>
          <a:bodyPr/>
          <a:lstStyle>
            <a:lvl1pPr>
              <a:defRPr/>
            </a:lvl1pPr>
          </a:lstStyle>
          <a:p>
            <a:pPr>
              <a:defRPr/>
            </a:pPr>
            <a:fld id="{85299C8D-C841-467B-AD02-39494B14465E}" type="datetime3">
              <a:rPr lang="en-US" altLang="en-US"/>
              <a:pPr>
                <a:defRPr/>
              </a:pPr>
              <a:t>24 April 2024</a:t>
            </a:fld>
            <a:endParaRPr lang="en-US" altLang="en-US"/>
          </a:p>
        </p:txBody>
      </p:sp>
      <p:sp>
        <p:nvSpPr>
          <p:cNvPr id="6" name="Rectangle 5">
            <a:extLst>
              <a:ext uri="{FF2B5EF4-FFF2-40B4-BE49-F238E27FC236}">
                <a16:creationId xmlns="" xmlns:a16="http://schemas.microsoft.com/office/drawing/2014/main" id="{B99D1E27-45DA-5C7E-DBD2-54EB4E4B8313}"/>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 xmlns:a16="http://schemas.microsoft.com/office/drawing/2014/main" id="{19B8AA78-AE18-261B-0934-7CDC89A33F73}"/>
              </a:ext>
            </a:extLst>
          </p:cNvPr>
          <p:cNvSpPr>
            <a:spLocks noGrp="1" noChangeArrowheads="1"/>
          </p:cNvSpPr>
          <p:nvPr>
            <p:ph type="sldNum" sz="quarter" idx="12"/>
          </p:nvPr>
        </p:nvSpPr>
        <p:spPr>
          <a:ln/>
        </p:spPr>
        <p:txBody>
          <a:bodyPr/>
          <a:lstStyle>
            <a:lvl1pPr>
              <a:defRPr/>
            </a:lvl1pPr>
          </a:lstStyle>
          <a:p>
            <a:pPr>
              <a:defRPr/>
            </a:pPr>
            <a:fld id="{09BB5820-C606-4DE7-8855-79AE15F519B2}" type="slidenum">
              <a:rPr lang="en-US" altLang="en-US"/>
              <a:pPr>
                <a:defRPr/>
              </a:pPr>
              <a:t>‹#›</a:t>
            </a:fld>
            <a:endParaRPr lang="en-US" altLang="en-US"/>
          </a:p>
        </p:txBody>
      </p:sp>
    </p:spTree>
    <p:extLst>
      <p:ext uri="{BB962C8B-B14F-4D97-AF65-F5344CB8AC3E}">
        <p14:creationId xmlns="" xmlns:p14="http://schemas.microsoft.com/office/powerpoint/2010/main" val="608611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6D6F5">
            <a:alpha val="54901"/>
          </a:srgbClr>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 xmlns:a16="http://schemas.microsoft.com/office/drawing/2014/main" id="{EDA00E46-1048-B70C-0511-AF910D47C29F}"/>
              </a:ext>
            </a:extLst>
          </p:cNvPr>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 xmlns:a16="http://schemas.microsoft.com/office/drawing/2014/main" id="{9C1AC518-674A-FB73-1A01-5856255BBF25}"/>
              </a:ext>
            </a:extLst>
          </p:cNvPr>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 xmlns:a16="http://schemas.microsoft.com/office/drawing/2014/main" id="{0308EE94-17C9-A293-94B7-AAF95392960D}"/>
              </a:ext>
            </a:extLst>
          </p:cNvPr>
          <p:cNvSpPr>
            <a:spLocks noGrp="1" noChangeArrowheads="1"/>
          </p:cNvSpPr>
          <p:nvPr>
            <p:ph type="dt" sz="half" idx="2"/>
          </p:nvPr>
        </p:nvSpPr>
        <p:spPr bwMode="auto">
          <a:xfrm>
            <a:off x="685800" y="6248400"/>
            <a:ext cx="19050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400">
                <a:latin typeface="Times New Roman" panose="02020603050405020304" pitchFamily="18" charset="0"/>
              </a:defRPr>
            </a:lvl1pPr>
          </a:lstStyle>
          <a:p>
            <a:pPr>
              <a:defRPr/>
            </a:pPr>
            <a:fld id="{B5D1F6CC-3AB7-4495-A61C-EFC1072CB298}" type="datetime3">
              <a:rPr lang="en-US" altLang="en-US"/>
              <a:pPr>
                <a:defRPr/>
              </a:pPr>
              <a:t>24 April 2024</a:t>
            </a:fld>
            <a:endParaRPr lang="en-US" altLang="en-US"/>
          </a:p>
        </p:txBody>
      </p:sp>
      <p:sp>
        <p:nvSpPr>
          <p:cNvPr id="1029" name="Rectangle 5">
            <a:extLst>
              <a:ext uri="{FF2B5EF4-FFF2-40B4-BE49-F238E27FC236}">
                <a16:creationId xmlns="" xmlns:a16="http://schemas.microsoft.com/office/drawing/2014/main" id="{BEF0E00E-478C-A2CF-84E5-0E7B4A99356D}"/>
              </a:ext>
            </a:extLst>
          </p:cNvPr>
          <p:cNvSpPr>
            <a:spLocks noGrp="1" noChangeArrowheads="1"/>
          </p:cNvSpPr>
          <p:nvPr>
            <p:ph type="ftr" sz="quarter" idx="3"/>
          </p:nvPr>
        </p:nvSpPr>
        <p:spPr bwMode="auto">
          <a:xfrm>
            <a:off x="3124200" y="6248400"/>
            <a:ext cx="28956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400">
                <a:latin typeface="Times New Roman" panose="02020603050405020304" pitchFamily="18" charset="0"/>
              </a:defRPr>
            </a:lvl1pPr>
          </a:lstStyle>
          <a:p>
            <a:pPr>
              <a:defRPr/>
            </a:pPr>
            <a:endParaRPr lang="en-US" altLang="en-US"/>
          </a:p>
        </p:txBody>
      </p:sp>
      <p:sp>
        <p:nvSpPr>
          <p:cNvPr id="1030" name="Rectangle 6">
            <a:extLst>
              <a:ext uri="{FF2B5EF4-FFF2-40B4-BE49-F238E27FC236}">
                <a16:creationId xmlns="" xmlns:a16="http://schemas.microsoft.com/office/drawing/2014/main" id="{E21B1F6A-D777-72C4-A5F5-69EF0E33921C}"/>
              </a:ext>
            </a:extLst>
          </p:cNvPr>
          <p:cNvSpPr>
            <a:spLocks noGrp="1" noChangeArrowheads="1"/>
          </p:cNvSpPr>
          <p:nvPr>
            <p:ph type="sldNum" sz="quarter" idx="4"/>
          </p:nvPr>
        </p:nvSpPr>
        <p:spPr bwMode="auto">
          <a:xfrm>
            <a:off x="6553200" y="6248400"/>
            <a:ext cx="19050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5755D2D1-D433-4657-8B82-4678163084C3}"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7" r:id="rId7"/>
    <p:sldLayoutId id="2147483703" r:id="rId8"/>
    <p:sldLayoutId id="2147483704" r:id="rId9"/>
    <p:sldLayoutId id="2147483705" r:id="rId10"/>
    <p:sldLayoutId id="2147483706" r:id="rId11"/>
  </p:sldLayoutIdLst>
  <p:hf sldNum="0" hdr="0" ftr="0"/>
  <p:txStyles>
    <p:titleStyle>
      <a:lvl1pPr algn="ctr" rtl="0" eaLnBrk="1" fontAlgn="base" hangingPunct="1">
        <a:spcBef>
          <a:spcPct val="0"/>
        </a:spcBef>
        <a:spcAft>
          <a:spcPct val="0"/>
        </a:spcAft>
        <a:defRPr sz="4400" kern="12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Times New Roman" panose="02020603050405020304" pitchFamily="18" charset="0"/>
        </a:defRPr>
      </a:lvl2pPr>
      <a:lvl3pPr algn="ctr" rtl="0" eaLnBrk="1" fontAlgn="base" hangingPunct="1">
        <a:spcBef>
          <a:spcPct val="0"/>
        </a:spcBef>
        <a:spcAft>
          <a:spcPct val="0"/>
        </a:spcAft>
        <a:defRPr sz="4400">
          <a:solidFill>
            <a:schemeClr val="tx2"/>
          </a:solidFill>
          <a:latin typeface="Times New Roman" panose="02020603050405020304" pitchFamily="18" charset="0"/>
        </a:defRPr>
      </a:lvl3pPr>
      <a:lvl4pPr algn="ctr" rtl="0" eaLnBrk="1" fontAlgn="base" hangingPunct="1">
        <a:spcBef>
          <a:spcPct val="0"/>
        </a:spcBef>
        <a:spcAft>
          <a:spcPct val="0"/>
        </a:spcAft>
        <a:defRPr sz="4400">
          <a:solidFill>
            <a:schemeClr val="tx2"/>
          </a:solidFill>
          <a:latin typeface="Times New Roman" panose="02020603050405020304" pitchFamily="18" charset="0"/>
        </a:defRPr>
      </a:lvl4pPr>
      <a:lvl5pPr algn="ctr" rtl="0" eaLnBrk="1" fontAlgn="base" hangingPunct="1">
        <a:spcBef>
          <a:spcPct val="0"/>
        </a:spcBef>
        <a:spcAft>
          <a:spcPct val="0"/>
        </a:spcAft>
        <a:defRPr sz="4400">
          <a:solidFill>
            <a:schemeClr val="tx2"/>
          </a:solidFill>
          <a:latin typeface="Times New Roman" panose="02020603050405020304" pitchFamily="18" charset="0"/>
        </a:defRPr>
      </a:lvl5pPr>
      <a:lvl6pPr marL="457200" algn="ctr" rtl="0" eaLnBrk="1" fontAlgn="base" hangingPunct="1">
        <a:spcBef>
          <a:spcPct val="0"/>
        </a:spcBef>
        <a:spcAft>
          <a:spcPct val="0"/>
        </a:spcAft>
        <a:defRPr sz="4400">
          <a:solidFill>
            <a:schemeClr val="tx2"/>
          </a:solidFill>
          <a:latin typeface="Times New Roman" panose="02020603050405020304" pitchFamily="18" charset="0"/>
        </a:defRPr>
      </a:lvl6pPr>
      <a:lvl7pPr marL="914400" algn="ctr" rtl="0" eaLnBrk="1" fontAlgn="base" hangingPunct="1">
        <a:spcBef>
          <a:spcPct val="0"/>
        </a:spcBef>
        <a:spcAft>
          <a:spcPct val="0"/>
        </a:spcAft>
        <a:defRPr sz="4400">
          <a:solidFill>
            <a:schemeClr val="tx2"/>
          </a:solidFill>
          <a:latin typeface="Times New Roman" panose="02020603050405020304" pitchFamily="18" charset="0"/>
        </a:defRPr>
      </a:lvl7pPr>
      <a:lvl8pPr marL="1371600" algn="ctr" rtl="0" eaLnBrk="1" fontAlgn="base" hangingPunct="1">
        <a:spcBef>
          <a:spcPct val="0"/>
        </a:spcBef>
        <a:spcAft>
          <a:spcPct val="0"/>
        </a:spcAft>
        <a:defRPr sz="4400">
          <a:solidFill>
            <a:schemeClr val="tx2"/>
          </a:solidFill>
          <a:latin typeface="Times New Roman" panose="02020603050405020304" pitchFamily="18" charset="0"/>
        </a:defRPr>
      </a:lvl8pPr>
      <a:lvl9pPr marL="1828800" algn="ctr" rtl="0" eaLnBrk="1" fontAlgn="base" hangingPunct="1">
        <a:spcBef>
          <a:spcPct val="0"/>
        </a:spcBef>
        <a:spcAft>
          <a:spcPct val="0"/>
        </a:spcAft>
        <a:defRPr sz="4400">
          <a:solidFill>
            <a:schemeClr val="tx2"/>
          </a:solidFill>
          <a:latin typeface="Times New Roman" panose="02020603050405020304" pitchFamily="18" charset="0"/>
        </a:defRPr>
      </a:lvl9pPr>
    </p:titleStyle>
    <p:bodyStyle>
      <a:lvl1pPr marL="342900" indent="-342900" algn="l" rtl="0" eaLnBrk="1" fontAlgn="base" hangingPunct="1">
        <a:spcBef>
          <a:spcPct val="20000"/>
        </a:spcBef>
        <a:spcAft>
          <a:spcPct val="0"/>
        </a:spcAft>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 xmlns:a16="http://schemas.microsoft.com/office/drawing/2014/main" id="{3D2343C5-4477-904D-3975-F4CC2BCD7E5B}"/>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052" name="Text Box 4">
            <a:extLst>
              <a:ext uri="{FF2B5EF4-FFF2-40B4-BE49-F238E27FC236}">
                <a16:creationId xmlns="" xmlns:a16="http://schemas.microsoft.com/office/drawing/2014/main" id="{F8CACE73-1E89-3CF7-E5F5-5BCAFFEFFDE1}"/>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4100" name="Picture 2">
            <a:extLst>
              <a:ext uri="{FF2B5EF4-FFF2-40B4-BE49-F238E27FC236}">
                <a16:creationId xmlns="" xmlns:a16="http://schemas.microsoft.com/office/drawing/2014/main" id="{77238E54-9365-5AC3-3F61-C0C4F90CD6B6}"/>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 name="Rectangle: Rounded Corners 3">
            <a:extLst>
              <a:ext uri="{FF2B5EF4-FFF2-40B4-BE49-F238E27FC236}">
                <a16:creationId xmlns="" xmlns:a16="http://schemas.microsoft.com/office/drawing/2014/main" id="{9E43483A-12CB-80EB-60B8-EF81EB9FD42F}"/>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9152C5E8-4D29-4AB7-B2D6-BC687C7DD359}" type="slidenum">
              <a:rPr lang="en-US" altLang="en-US" sz="1600" b="1">
                <a:solidFill>
                  <a:srgbClr val="FFFFFF"/>
                </a:solidFill>
                <a:latin typeface="Comic Sans MS" panose="030F0702030302020204" pitchFamily="66" charset="0"/>
              </a:rPr>
              <a:pPr algn="ctr" eaLnBrk="1" hangingPunct="1">
                <a:defRPr/>
              </a:pPr>
              <a:t>1</a:t>
            </a:fld>
            <a:endParaRPr lang="en-US" altLang="en-US" sz="1600" b="1">
              <a:solidFill>
                <a:srgbClr val="FFFFFF"/>
              </a:solidFill>
              <a:latin typeface="Comic Sans MS" panose="030F0702030302020204" pitchFamily="66" charset="0"/>
            </a:endParaRPr>
          </a:p>
        </p:txBody>
      </p:sp>
      <p:sp>
        <p:nvSpPr>
          <p:cNvPr id="4102" name="Date Placeholder 7">
            <a:extLst>
              <a:ext uri="{FF2B5EF4-FFF2-40B4-BE49-F238E27FC236}">
                <a16:creationId xmlns="" xmlns:a16="http://schemas.microsoft.com/office/drawing/2014/main" id="{7B9A210D-6A57-721B-FE14-1392C441BA6B}"/>
              </a:ext>
            </a:extLst>
          </p:cNvPr>
          <p:cNvSpPr>
            <a:spLocks noGrp="1"/>
          </p:cNvSpPr>
          <p:nvPr>
            <p:ph type="dt" sz="quarter" idx="10"/>
          </p:nvPr>
        </p:nvSpPr>
        <p:spPr>
          <a:xfrm>
            <a:off x="0" y="6564313"/>
            <a:ext cx="1447800" cy="412750"/>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fld id="{F9DF0770-6761-4DDA-892D-850BD7A5E09C}"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9" name="TextBox 8">
            <a:extLst>
              <a:ext uri="{FF2B5EF4-FFF2-40B4-BE49-F238E27FC236}">
                <a16:creationId xmlns="" xmlns:a16="http://schemas.microsoft.com/office/drawing/2014/main" id="{1BBC696F-F782-4934-3F35-C51381FAFEBB}"/>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2" name="Oval 11">
            <a:extLst>
              <a:ext uri="{FF2B5EF4-FFF2-40B4-BE49-F238E27FC236}">
                <a16:creationId xmlns="" xmlns:a16="http://schemas.microsoft.com/office/drawing/2014/main" id="{53CF5DA6-6C5B-3F66-906F-5E7EE6782373}"/>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4105" name="Picture 10" descr="A picture containing text, sign, watch&#10;&#10;Description automatically generated">
            <a:extLst>
              <a:ext uri="{FF2B5EF4-FFF2-40B4-BE49-F238E27FC236}">
                <a16:creationId xmlns="" xmlns:a16="http://schemas.microsoft.com/office/drawing/2014/main" id="{D718867B-27CA-324B-0E4E-FCBD02F42A6B}"/>
              </a:ext>
            </a:extLst>
          </p:cNvPr>
          <p:cNvPicPr>
            <a:picLocks noChangeAspect="1" noChangeArrowheads="1"/>
          </p:cNvPicPr>
          <p:nvPr/>
        </p:nvPicPr>
        <p:blipFill>
          <a:blip r:embed="rId4">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106" name="TextBox 1">
            <a:extLst>
              <a:ext uri="{FF2B5EF4-FFF2-40B4-BE49-F238E27FC236}">
                <a16:creationId xmlns="" xmlns:a16="http://schemas.microsoft.com/office/drawing/2014/main" id="{2E3F9031-35BE-6F66-F084-86AD955774BB}"/>
              </a:ext>
            </a:extLst>
          </p:cNvPr>
          <p:cNvSpPr txBox="1">
            <a:spLocks noChangeArrowheads="1"/>
          </p:cNvSpPr>
          <p:nvPr/>
        </p:nvSpPr>
        <p:spPr bwMode="auto">
          <a:xfrm>
            <a:off x="1018911" y="2060848"/>
            <a:ext cx="7106178" cy="224676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ctr">
              <a:spcBef>
                <a:spcPct val="0"/>
              </a:spcBef>
              <a:buNone/>
            </a:pPr>
            <a:r>
              <a:rPr lang="en-US" sz="2800" b="1" spc="30" dirty="0">
                <a:effectLst/>
                <a:latin typeface="Verdana" panose="020B0604030504040204" pitchFamily="34" charset="0"/>
                <a:ea typeface="Verdana" panose="020B0604030504040204" pitchFamily="34" charset="0"/>
              </a:rPr>
              <a:t>19CS694 – WEB USER INTERFACE DESIGN</a:t>
            </a:r>
          </a:p>
          <a:p>
            <a:pPr algn="ctr">
              <a:spcBef>
                <a:spcPct val="0"/>
              </a:spcBef>
              <a:buNone/>
            </a:pPr>
            <a:endParaRPr lang="en-IN" sz="2000" dirty="0">
              <a:effectLst/>
              <a:latin typeface="Times New Roman" panose="02020603050405020304" pitchFamily="18" charset="0"/>
              <a:ea typeface="Times New Roman" panose="02020603050405020304" pitchFamily="18" charset="0"/>
            </a:endParaRPr>
          </a:p>
          <a:p>
            <a:pPr algn="ctr">
              <a:spcBef>
                <a:spcPct val="0"/>
              </a:spcBef>
              <a:buFontTx/>
              <a:buNone/>
            </a:pPr>
            <a:r>
              <a:rPr lang="en-US" altLang="en-US" b="1" dirty="0">
                <a:latin typeface="Verdana" panose="020B0604030504040204" pitchFamily="34" charset="0"/>
                <a:ea typeface="Verdana" panose="020B0604030504040204" pitchFamily="34" charset="0"/>
                <a:cs typeface="Verdana" panose="020B0604030504040204" pitchFamily="34" charset="0"/>
              </a:rPr>
              <a:t>LEARNING </a:t>
            </a:r>
            <a:r>
              <a:rPr lang="en-US" altLang="en-US" sz="3200" b="1" dirty="0">
                <a:latin typeface="Verdana" panose="020B0604030504040204" pitchFamily="34" charset="0"/>
                <a:ea typeface="Verdana" panose="020B0604030504040204" pitchFamily="34" charset="0"/>
                <a:cs typeface="Verdana" panose="020B0604030504040204" pitchFamily="34" charset="0"/>
              </a:rPr>
              <a:t>MANAGEMENT SYSTEM(LMS)</a:t>
            </a:r>
          </a:p>
        </p:txBody>
      </p:sp>
      <p:sp>
        <p:nvSpPr>
          <p:cNvPr id="4107" name="TextBox 10">
            <a:extLst>
              <a:ext uri="{FF2B5EF4-FFF2-40B4-BE49-F238E27FC236}">
                <a16:creationId xmlns="" xmlns:a16="http://schemas.microsoft.com/office/drawing/2014/main" id="{A85E37DF-659A-A402-803E-7CC0A74F4660}"/>
              </a:ext>
            </a:extLst>
          </p:cNvPr>
          <p:cNvSpPr txBox="1">
            <a:spLocks noChangeArrowheads="1"/>
          </p:cNvSpPr>
          <p:nvPr/>
        </p:nvSpPr>
        <p:spPr bwMode="auto">
          <a:xfrm>
            <a:off x="1848918" y="5163443"/>
            <a:ext cx="6264695" cy="9233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r>
              <a:rPr lang="en-US" altLang="en-US" sz="1800" b="1" dirty="0">
                <a:latin typeface="Verdana" panose="020B0604030504040204" pitchFamily="34" charset="0"/>
                <a:ea typeface="Verdana" panose="020B0604030504040204" pitchFamily="34" charset="0"/>
                <a:cs typeface="Verdana" panose="020B0604030504040204" pitchFamily="34" charset="0"/>
              </a:rPr>
              <a:t>MUTHUKUMARASAMY.S(Reg. No. :202104088)</a:t>
            </a:r>
          </a:p>
          <a:p>
            <a:pPr>
              <a:spcBef>
                <a:spcPct val="0"/>
              </a:spcBef>
              <a:buFontTx/>
              <a:buNone/>
            </a:pPr>
            <a:r>
              <a:rPr lang="en-US" altLang="en-US" sz="1800" b="1" dirty="0">
                <a:latin typeface="Verdana" panose="020B0604030504040204" pitchFamily="34" charset="0"/>
                <a:ea typeface="Verdana" panose="020B0604030504040204" pitchFamily="34" charset="0"/>
                <a:cs typeface="Verdana" panose="020B0604030504040204" pitchFamily="34" charset="0"/>
              </a:rPr>
              <a:t>RAGAVAMATHAVAN.T (Reg. No. : 202104110)</a:t>
            </a:r>
          </a:p>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DCE5DA76-79BA-7956-D752-6B736966A28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 Box 4">
            <a:extLst>
              <a:ext uri="{FF2B5EF4-FFF2-40B4-BE49-F238E27FC236}">
                <a16:creationId xmlns="" xmlns:a16="http://schemas.microsoft.com/office/drawing/2014/main" id="{DC169B2F-D596-2525-F1BE-66C163E5F27C}"/>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6" name="Picture 2">
            <a:extLst>
              <a:ext uri="{FF2B5EF4-FFF2-40B4-BE49-F238E27FC236}">
                <a16:creationId xmlns="" xmlns:a16="http://schemas.microsoft.com/office/drawing/2014/main" id="{379DB639-9630-F8C0-672F-705DF601D2E1}"/>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ectangle: Rounded Corners 6">
            <a:extLst>
              <a:ext uri="{FF2B5EF4-FFF2-40B4-BE49-F238E27FC236}">
                <a16:creationId xmlns="" xmlns:a16="http://schemas.microsoft.com/office/drawing/2014/main" id="{984270AD-FC36-B61B-F11F-56BEEA1849BC}"/>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10</a:t>
            </a:fld>
            <a:endParaRPr lang="en-US" altLang="en-US" sz="1600" b="1">
              <a:solidFill>
                <a:srgbClr val="FFFFFF"/>
              </a:solidFill>
              <a:latin typeface="Comic Sans MS" panose="030F0702030302020204" pitchFamily="66" charset="0"/>
            </a:endParaRPr>
          </a:p>
        </p:txBody>
      </p:sp>
      <p:sp>
        <p:nvSpPr>
          <p:cNvPr id="8" name="Date Placeholder 7">
            <a:extLst>
              <a:ext uri="{FF2B5EF4-FFF2-40B4-BE49-F238E27FC236}">
                <a16:creationId xmlns="" xmlns:a16="http://schemas.microsoft.com/office/drawing/2014/main" id="{F3EC3DF0-823D-15B3-E28B-26FC37810939}"/>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9" name="TextBox 8">
            <a:extLst>
              <a:ext uri="{FF2B5EF4-FFF2-40B4-BE49-F238E27FC236}">
                <a16:creationId xmlns="" xmlns:a16="http://schemas.microsoft.com/office/drawing/2014/main" id="{A342DBED-37E5-F4D4-A452-7E3C7F54FAD4}"/>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0" name="Oval 9">
            <a:extLst>
              <a:ext uri="{FF2B5EF4-FFF2-40B4-BE49-F238E27FC236}">
                <a16:creationId xmlns="" xmlns:a16="http://schemas.microsoft.com/office/drawing/2014/main" id="{B8995AD2-C425-7AC6-E450-8D93FF22E9D7}"/>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1" name="Picture 10" descr="A picture containing text, sign, watch&#10;&#10;Description automatically generated">
            <a:extLst>
              <a:ext uri="{FF2B5EF4-FFF2-40B4-BE49-F238E27FC236}">
                <a16:creationId xmlns="" xmlns:a16="http://schemas.microsoft.com/office/drawing/2014/main" id="{8E81A804-80F7-81AC-A1B4-0E7730AEF70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 xmlns:a16="http://schemas.microsoft.com/office/drawing/2014/main" id="{8D29E422-D421-1F59-0BAE-CC9AF013F281}"/>
              </a:ext>
            </a:extLst>
          </p:cNvPr>
          <p:cNvSpPr txBox="1">
            <a:spLocks noChangeArrowheads="1"/>
          </p:cNvSpPr>
          <p:nvPr/>
        </p:nvSpPr>
        <p:spPr bwMode="auto">
          <a:xfrm>
            <a:off x="781050" y="1226913"/>
            <a:ext cx="7102475" cy="497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R="18415" algn="just">
              <a:lnSpc>
                <a:spcPct val="150000"/>
              </a:lnSpc>
              <a:buNone/>
            </a:pPr>
            <a:r>
              <a:rPr lang="en-IN" sz="2000" b="1" dirty="0">
                <a:effectLst/>
                <a:latin typeface="Verdana" panose="020B0604030504040204" pitchFamily="34" charset="0"/>
                <a:ea typeface="Verdana" panose="020B0604030504040204" pitchFamily="34" charset="0"/>
              </a:rPr>
              <a:t>MESSAGE STRUCTURE</a:t>
            </a:r>
            <a:r>
              <a:rPr lang="en-IN" sz="2000" dirty="0">
                <a:effectLst/>
                <a:latin typeface="Verdana" panose="020B0604030504040204" pitchFamily="34" charset="0"/>
                <a:ea typeface="Verdana" panose="020B0604030504040204" pitchFamily="34" charset="0"/>
              </a:rPr>
              <a:t>:</a:t>
            </a:r>
            <a:endParaRPr lang="en-IN" sz="2000" dirty="0"/>
          </a:p>
        </p:txBody>
      </p:sp>
      <p:sp>
        <p:nvSpPr>
          <p:cNvPr id="15" name="TextBox 14">
            <a:extLst>
              <a:ext uri="{FF2B5EF4-FFF2-40B4-BE49-F238E27FC236}">
                <a16:creationId xmlns="" xmlns:a16="http://schemas.microsoft.com/office/drawing/2014/main" id="{A91BA860-59A5-50C6-8E01-700DADA35CB6}"/>
              </a:ext>
            </a:extLst>
          </p:cNvPr>
          <p:cNvSpPr txBox="1"/>
          <p:nvPr/>
        </p:nvSpPr>
        <p:spPr>
          <a:xfrm>
            <a:off x="890121" y="4362674"/>
            <a:ext cx="7363758" cy="1421992"/>
          </a:xfrm>
          <a:prstGeom prst="rect">
            <a:avLst/>
          </a:prstGeom>
          <a:noFill/>
        </p:spPr>
        <p:txBody>
          <a:bodyPr wrap="square">
            <a:spAutoFit/>
          </a:bodyPr>
          <a:lstStyle/>
          <a:p>
            <a:pPr marR="15240" algn="just">
              <a:lnSpc>
                <a:spcPct val="150000"/>
              </a:lnSpc>
              <a:spcAft>
                <a:spcPts val="1000"/>
              </a:spcAft>
            </a:pPr>
            <a:r>
              <a:rPr lang="en-US" sz="2000" dirty="0">
                <a:effectLst/>
                <a:latin typeface="Times New Roman" panose="02020603050405020304" pitchFamily="18" charset="0"/>
                <a:ea typeface="Times New Roman" panose="02020603050405020304" pitchFamily="18" charset="0"/>
              </a:rPr>
              <a:t>The Message structure has the attributes such as the </a:t>
            </a:r>
            <a:r>
              <a:rPr lang="en-US" sz="2000" dirty="0" err="1">
                <a:effectLst/>
                <a:latin typeface="Times New Roman" panose="02020603050405020304" pitchFamily="18" charset="0"/>
                <a:ea typeface="Times New Roman" panose="02020603050405020304" pitchFamily="18" charset="0"/>
              </a:rPr>
              <a:t>StaffName</a:t>
            </a:r>
            <a:r>
              <a:rPr lang="en-US" sz="2000" dirty="0">
                <a:effectLst/>
                <a:latin typeface="Times New Roman" panose="02020603050405020304" pitchFamily="18" charset="0"/>
                <a:ea typeface="Times New Roman" panose="02020603050405020304" pitchFamily="18" charset="0"/>
              </a:rPr>
              <a:t> , </a:t>
            </a:r>
            <a:r>
              <a:rPr lang="en-US" sz="2000" dirty="0" err="1">
                <a:effectLst/>
                <a:latin typeface="Times New Roman" panose="02020603050405020304" pitchFamily="18" charset="0"/>
                <a:ea typeface="Times New Roman" panose="02020603050405020304" pitchFamily="18" charset="0"/>
              </a:rPr>
              <a:t>TimeStamp</a:t>
            </a:r>
            <a:r>
              <a:rPr lang="en-US" sz="2000" dirty="0">
                <a:effectLst/>
                <a:latin typeface="Times New Roman" panose="02020603050405020304" pitchFamily="18" charset="0"/>
                <a:ea typeface="Times New Roman" panose="02020603050405020304" pitchFamily="18" charset="0"/>
              </a:rPr>
              <a:t>, Username and the </a:t>
            </a:r>
            <a:r>
              <a:rPr lang="en-US" sz="2000" dirty="0">
                <a:ea typeface="Times New Roman" panose="02020603050405020304" pitchFamily="18" charset="0"/>
              </a:rPr>
              <a:t>Message</a:t>
            </a:r>
            <a:r>
              <a:rPr lang="en-US" sz="2000" dirty="0">
                <a:effectLst/>
                <a:latin typeface="Times New Roman" panose="02020603050405020304" pitchFamily="18" charset="0"/>
                <a:ea typeface="Times New Roman" panose="02020603050405020304" pitchFamily="18" charset="0"/>
              </a:rPr>
              <a:t> to be delivered to the students that is sent by the Staff. </a:t>
            </a:r>
            <a:endParaRPr lang="en-IN" sz="2000" dirty="0">
              <a:effectLst/>
              <a:latin typeface="Times New Roman" panose="02020603050405020304" pitchFamily="18" charset="0"/>
              <a:ea typeface="Times New Roman" panose="02020603050405020304" pitchFamily="18" charset="0"/>
            </a:endParaRPr>
          </a:p>
        </p:txBody>
      </p:sp>
      <p:graphicFrame>
        <p:nvGraphicFramePr>
          <p:cNvPr id="14" name="Table 13">
            <a:extLst>
              <a:ext uri="{FF2B5EF4-FFF2-40B4-BE49-F238E27FC236}">
                <a16:creationId xmlns="" xmlns:a16="http://schemas.microsoft.com/office/drawing/2014/main" id="{A25F94A4-F60E-51CB-6643-84F5901C052A}"/>
              </a:ext>
            </a:extLst>
          </p:cNvPr>
          <p:cNvGraphicFramePr>
            <a:graphicFrameLocks noGrp="1"/>
          </p:cNvGraphicFramePr>
          <p:nvPr>
            <p:extLst>
              <p:ext uri="{D42A27DB-BD31-4B8C-83A1-F6EECF244321}">
                <p14:modId xmlns="" xmlns:p14="http://schemas.microsoft.com/office/powerpoint/2010/main" val="950755447"/>
              </p:ext>
            </p:extLst>
          </p:nvPr>
        </p:nvGraphicFramePr>
        <p:xfrm>
          <a:off x="998250" y="1928648"/>
          <a:ext cx="7147500" cy="2213610"/>
        </p:xfrm>
        <a:graphic>
          <a:graphicData uri="http://schemas.openxmlformats.org/drawingml/2006/table">
            <a:tbl>
              <a:tblPr firstRow="1" firstCol="1" bandRow="1">
                <a:tableStyleId>{5C22544A-7EE6-4342-B048-85BDC9FD1C3A}</a:tableStyleId>
              </a:tblPr>
              <a:tblGrid>
                <a:gridCol w="1297986">
                  <a:extLst>
                    <a:ext uri="{9D8B030D-6E8A-4147-A177-3AD203B41FA5}">
                      <a16:colId xmlns="" xmlns:a16="http://schemas.microsoft.com/office/drawing/2014/main" val="3974131070"/>
                    </a:ext>
                  </a:extLst>
                </a:gridCol>
                <a:gridCol w="966342">
                  <a:extLst>
                    <a:ext uri="{9D8B030D-6E8A-4147-A177-3AD203B41FA5}">
                      <a16:colId xmlns="" xmlns:a16="http://schemas.microsoft.com/office/drawing/2014/main" val="1121347546"/>
                    </a:ext>
                  </a:extLst>
                </a:gridCol>
                <a:gridCol w="1889799">
                  <a:extLst>
                    <a:ext uri="{9D8B030D-6E8A-4147-A177-3AD203B41FA5}">
                      <a16:colId xmlns="" xmlns:a16="http://schemas.microsoft.com/office/drawing/2014/main" val="4003243562"/>
                    </a:ext>
                  </a:extLst>
                </a:gridCol>
                <a:gridCol w="2993373">
                  <a:extLst>
                    <a:ext uri="{9D8B030D-6E8A-4147-A177-3AD203B41FA5}">
                      <a16:colId xmlns="" xmlns:a16="http://schemas.microsoft.com/office/drawing/2014/main" val="488996677"/>
                    </a:ext>
                  </a:extLst>
                </a:gridCol>
              </a:tblGrid>
              <a:tr h="393065">
                <a:tc>
                  <a:txBody>
                    <a:bodyPr/>
                    <a:lstStyle/>
                    <a:p>
                      <a:pPr marR="18415" algn="ctr">
                        <a:lnSpc>
                          <a:spcPct val="150000"/>
                        </a:lnSpc>
                      </a:pPr>
                      <a:r>
                        <a:rPr lang="en-US" sz="1200">
                          <a:effectLst/>
                        </a:rPr>
                        <a:t>Attribute Name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Type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Constraint(s)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dirty="0">
                          <a:effectLst/>
                        </a:rPr>
                        <a:t>Description</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1580322608"/>
                  </a:ext>
                </a:extLst>
              </a:tr>
              <a:tr h="327025">
                <a:tc>
                  <a:txBody>
                    <a:bodyPr/>
                    <a:lstStyle/>
                    <a:p>
                      <a:pPr marR="18415">
                        <a:lnSpc>
                          <a:spcPct val="150000"/>
                        </a:lnSpc>
                      </a:pPr>
                      <a:r>
                        <a:rPr lang="en-US" sz="1200">
                          <a:effectLst/>
                        </a:rPr>
                        <a:t>Staff name </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String</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Not null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Name of the Staff</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1927226594"/>
                  </a:ext>
                </a:extLst>
              </a:tr>
              <a:tr h="327025">
                <a:tc>
                  <a:txBody>
                    <a:bodyPr/>
                    <a:lstStyle/>
                    <a:p>
                      <a:pPr marR="18415">
                        <a:lnSpc>
                          <a:spcPct val="150000"/>
                        </a:lnSpc>
                      </a:pPr>
                      <a:r>
                        <a:rPr lang="en-US" sz="1200">
                          <a:effectLst/>
                        </a:rPr>
                        <a:t>Timestamp </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integer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Follow the format dd/mm/yyyy</a:t>
                      </a:r>
                      <a:endParaRPr lang="en-IN" sz="1200">
                        <a:effectLst/>
                      </a:endParaRPr>
                    </a:p>
                    <a:p>
                      <a:pPr marR="18415" algn="ctr">
                        <a:lnSpc>
                          <a:spcPct val="150000"/>
                        </a:lnSpc>
                      </a:pPr>
                      <a:r>
                        <a:rPr lang="en-US" sz="1200">
                          <a:effectLst/>
                        </a:rPr>
                        <a:t>hh:mm:ss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Time and date of Message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1749695596"/>
                  </a:ext>
                </a:extLst>
              </a:tr>
              <a:tr h="335280">
                <a:tc>
                  <a:txBody>
                    <a:bodyPr/>
                    <a:lstStyle/>
                    <a:p>
                      <a:pPr marR="18415">
                        <a:lnSpc>
                          <a:spcPct val="150000"/>
                        </a:lnSpc>
                      </a:pPr>
                      <a:r>
                        <a:rPr lang="en-US" sz="1200">
                          <a:effectLst/>
                        </a:rPr>
                        <a:t>User name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String</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Not null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Name of the User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4024674832"/>
                  </a:ext>
                </a:extLst>
              </a:tr>
              <a:tr h="335280">
                <a:tc>
                  <a:txBody>
                    <a:bodyPr/>
                    <a:lstStyle/>
                    <a:p>
                      <a:pPr marR="18415">
                        <a:lnSpc>
                          <a:spcPct val="150000"/>
                        </a:lnSpc>
                      </a:pPr>
                      <a:r>
                        <a:rPr lang="en-US" sz="1200">
                          <a:effectLst/>
                        </a:rPr>
                        <a:t>Message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String</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Not null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dirty="0">
                          <a:effectLst/>
                        </a:rPr>
                        <a:t>Message for the user</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722657682"/>
                  </a:ext>
                </a:extLst>
              </a:tr>
            </a:tbl>
          </a:graphicData>
        </a:graphic>
      </p:graphicFrame>
    </p:spTree>
    <p:extLst>
      <p:ext uri="{BB962C8B-B14F-4D97-AF65-F5344CB8AC3E}">
        <p14:creationId xmlns="" xmlns:p14="http://schemas.microsoft.com/office/powerpoint/2010/main" val="36416172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DCE5DA76-79BA-7956-D752-6B736966A28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 Box 4">
            <a:extLst>
              <a:ext uri="{FF2B5EF4-FFF2-40B4-BE49-F238E27FC236}">
                <a16:creationId xmlns="" xmlns:a16="http://schemas.microsoft.com/office/drawing/2014/main" id="{DC169B2F-D596-2525-F1BE-66C163E5F27C}"/>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6" name="Picture 2">
            <a:extLst>
              <a:ext uri="{FF2B5EF4-FFF2-40B4-BE49-F238E27FC236}">
                <a16:creationId xmlns="" xmlns:a16="http://schemas.microsoft.com/office/drawing/2014/main" id="{379DB639-9630-F8C0-672F-705DF601D2E1}"/>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ectangle: Rounded Corners 6">
            <a:extLst>
              <a:ext uri="{FF2B5EF4-FFF2-40B4-BE49-F238E27FC236}">
                <a16:creationId xmlns="" xmlns:a16="http://schemas.microsoft.com/office/drawing/2014/main" id="{984270AD-FC36-B61B-F11F-56BEEA1849BC}"/>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11</a:t>
            </a:fld>
            <a:endParaRPr lang="en-US" altLang="en-US" sz="1600" b="1">
              <a:solidFill>
                <a:srgbClr val="FFFFFF"/>
              </a:solidFill>
              <a:latin typeface="Comic Sans MS" panose="030F0702030302020204" pitchFamily="66" charset="0"/>
            </a:endParaRPr>
          </a:p>
        </p:txBody>
      </p:sp>
      <p:sp>
        <p:nvSpPr>
          <p:cNvPr id="8" name="Date Placeholder 7">
            <a:extLst>
              <a:ext uri="{FF2B5EF4-FFF2-40B4-BE49-F238E27FC236}">
                <a16:creationId xmlns="" xmlns:a16="http://schemas.microsoft.com/office/drawing/2014/main" id="{F3EC3DF0-823D-15B3-E28B-26FC37810939}"/>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9" name="TextBox 8">
            <a:extLst>
              <a:ext uri="{FF2B5EF4-FFF2-40B4-BE49-F238E27FC236}">
                <a16:creationId xmlns="" xmlns:a16="http://schemas.microsoft.com/office/drawing/2014/main" id="{A342DBED-37E5-F4D4-A452-7E3C7F54FAD4}"/>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0" name="Oval 9">
            <a:extLst>
              <a:ext uri="{FF2B5EF4-FFF2-40B4-BE49-F238E27FC236}">
                <a16:creationId xmlns="" xmlns:a16="http://schemas.microsoft.com/office/drawing/2014/main" id="{B8995AD2-C425-7AC6-E450-8D93FF22E9D7}"/>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1" name="Picture 10" descr="A picture containing text, sign, watch&#10;&#10;Description automatically generated">
            <a:extLst>
              <a:ext uri="{FF2B5EF4-FFF2-40B4-BE49-F238E27FC236}">
                <a16:creationId xmlns="" xmlns:a16="http://schemas.microsoft.com/office/drawing/2014/main" id="{8E81A804-80F7-81AC-A1B4-0E7730AEF70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 xmlns:a16="http://schemas.microsoft.com/office/drawing/2014/main" id="{8D29E422-D421-1F59-0BAE-CC9AF013F281}"/>
              </a:ext>
            </a:extLst>
          </p:cNvPr>
          <p:cNvSpPr txBox="1">
            <a:spLocks noChangeArrowheads="1"/>
          </p:cNvSpPr>
          <p:nvPr/>
        </p:nvSpPr>
        <p:spPr bwMode="auto">
          <a:xfrm>
            <a:off x="781050" y="1226913"/>
            <a:ext cx="7102475" cy="497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R="18415" algn="just">
              <a:lnSpc>
                <a:spcPct val="150000"/>
              </a:lnSpc>
              <a:buNone/>
            </a:pPr>
            <a:r>
              <a:rPr lang="en-IN" sz="2000" b="1" dirty="0">
                <a:effectLst/>
                <a:latin typeface="Verdana" panose="020B0604030504040204" pitchFamily="34" charset="0"/>
                <a:ea typeface="Verdana" panose="020B0604030504040204" pitchFamily="34" charset="0"/>
              </a:rPr>
              <a:t>GROUP STRUCTURE</a:t>
            </a:r>
            <a:r>
              <a:rPr lang="en-IN" sz="2000" dirty="0">
                <a:effectLst/>
                <a:latin typeface="Verdana" panose="020B0604030504040204" pitchFamily="34" charset="0"/>
                <a:ea typeface="Verdana" panose="020B0604030504040204" pitchFamily="34" charset="0"/>
              </a:rPr>
              <a:t>:</a:t>
            </a:r>
            <a:endParaRPr lang="en-IN" sz="2000" dirty="0"/>
          </a:p>
        </p:txBody>
      </p:sp>
      <p:sp>
        <p:nvSpPr>
          <p:cNvPr id="15" name="TextBox 14">
            <a:extLst>
              <a:ext uri="{FF2B5EF4-FFF2-40B4-BE49-F238E27FC236}">
                <a16:creationId xmlns="" xmlns:a16="http://schemas.microsoft.com/office/drawing/2014/main" id="{A91BA860-59A5-50C6-8E01-700DADA35CB6}"/>
              </a:ext>
            </a:extLst>
          </p:cNvPr>
          <p:cNvSpPr txBox="1"/>
          <p:nvPr/>
        </p:nvSpPr>
        <p:spPr>
          <a:xfrm>
            <a:off x="777783" y="3940538"/>
            <a:ext cx="7363758" cy="1421992"/>
          </a:xfrm>
          <a:prstGeom prst="rect">
            <a:avLst/>
          </a:prstGeom>
          <a:noFill/>
        </p:spPr>
        <p:txBody>
          <a:bodyPr wrap="square">
            <a:spAutoFit/>
          </a:bodyPr>
          <a:lstStyle/>
          <a:p>
            <a:pPr marR="15240" algn="just">
              <a:lnSpc>
                <a:spcPct val="150000"/>
              </a:lnSpc>
              <a:spcAft>
                <a:spcPts val="1000"/>
              </a:spcAft>
            </a:pPr>
            <a:r>
              <a:rPr lang="en-US" sz="2000" dirty="0">
                <a:effectLst/>
                <a:latin typeface="Times New Roman" panose="02020603050405020304" pitchFamily="18" charset="0"/>
                <a:ea typeface="Times New Roman" panose="02020603050405020304" pitchFamily="18" charset="0"/>
              </a:rPr>
              <a:t>The Group structure has the attributes such as the </a:t>
            </a:r>
            <a:r>
              <a:rPr lang="en-US" sz="2000" dirty="0" err="1">
                <a:effectLst/>
                <a:latin typeface="Times New Roman" panose="02020603050405020304" pitchFamily="18" charset="0"/>
                <a:ea typeface="Times New Roman" panose="02020603050405020304" pitchFamily="18" charset="0"/>
              </a:rPr>
              <a:t>EMail</a:t>
            </a:r>
            <a:r>
              <a:rPr lang="en-US" sz="2000" dirty="0">
                <a:effectLst/>
                <a:latin typeface="Times New Roman" panose="02020603050405020304" pitchFamily="18" charset="0"/>
                <a:ea typeface="Times New Roman" panose="02020603050405020304" pitchFamily="18" charset="0"/>
              </a:rPr>
              <a:t>, </a:t>
            </a:r>
            <a:r>
              <a:rPr lang="en-US" sz="2000" dirty="0" err="1">
                <a:effectLst/>
                <a:latin typeface="Times New Roman" panose="02020603050405020304" pitchFamily="18" charset="0"/>
                <a:ea typeface="Times New Roman" panose="02020603050405020304" pitchFamily="18" charset="0"/>
              </a:rPr>
              <a:t>GroupName</a:t>
            </a:r>
            <a:r>
              <a:rPr lang="en-US" sz="2000" dirty="0">
                <a:effectLst/>
                <a:latin typeface="Times New Roman" panose="02020603050405020304" pitchFamily="18" charset="0"/>
                <a:ea typeface="Times New Roman" panose="02020603050405020304" pitchFamily="18" charset="0"/>
              </a:rPr>
              <a:t>, that is created by the staff. They can select the student’s details for creating the group.</a:t>
            </a:r>
            <a:endParaRPr lang="en-IN" sz="2000" dirty="0">
              <a:effectLst/>
              <a:latin typeface="Times New Roman" panose="02020603050405020304" pitchFamily="18" charset="0"/>
              <a:ea typeface="Times New Roman" panose="02020603050405020304" pitchFamily="18" charset="0"/>
            </a:endParaRPr>
          </a:p>
        </p:txBody>
      </p:sp>
      <p:graphicFrame>
        <p:nvGraphicFramePr>
          <p:cNvPr id="13" name="Table 12">
            <a:extLst>
              <a:ext uri="{FF2B5EF4-FFF2-40B4-BE49-F238E27FC236}">
                <a16:creationId xmlns="" xmlns:a16="http://schemas.microsoft.com/office/drawing/2014/main" id="{84A9D52F-8A48-698F-0A9F-4EE174D3B343}"/>
              </a:ext>
            </a:extLst>
          </p:cNvPr>
          <p:cNvGraphicFramePr>
            <a:graphicFrameLocks noGrp="1"/>
          </p:cNvGraphicFramePr>
          <p:nvPr>
            <p:extLst>
              <p:ext uri="{D42A27DB-BD31-4B8C-83A1-F6EECF244321}">
                <p14:modId xmlns="" xmlns:p14="http://schemas.microsoft.com/office/powerpoint/2010/main" val="1794244940"/>
              </p:ext>
            </p:extLst>
          </p:nvPr>
        </p:nvGraphicFramePr>
        <p:xfrm>
          <a:off x="890121" y="2007553"/>
          <a:ext cx="7147500" cy="1047115"/>
        </p:xfrm>
        <a:graphic>
          <a:graphicData uri="http://schemas.openxmlformats.org/drawingml/2006/table">
            <a:tbl>
              <a:tblPr firstRow="1" firstCol="1" bandRow="1">
                <a:tableStyleId>{5C22544A-7EE6-4342-B048-85BDC9FD1C3A}</a:tableStyleId>
              </a:tblPr>
              <a:tblGrid>
                <a:gridCol w="1297986">
                  <a:extLst>
                    <a:ext uri="{9D8B030D-6E8A-4147-A177-3AD203B41FA5}">
                      <a16:colId xmlns="" xmlns:a16="http://schemas.microsoft.com/office/drawing/2014/main" val="668995624"/>
                    </a:ext>
                  </a:extLst>
                </a:gridCol>
                <a:gridCol w="966342">
                  <a:extLst>
                    <a:ext uri="{9D8B030D-6E8A-4147-A177-3AD203B41FA5}">
                      <a16:colId xmlns="" xmlns:a16="http://schemas.microsoft.com/office/drawing/2014/main" val="3416003350"/>
                    </a:ext>
                  </a:extLst>
                </a:gridCol>
                <a:gridCol w="1889799">
                  <a:extLst>
                    <a:ext uri="{9D8B030D-6E8A-4147-A177-3AD203B41FA5}">
                      <a16:colId xmlns="" xmlns:a16="http://schemas.microsoft.com/office/drawing/2014/main" val="1312766134"/>
                    </a:ext>
                  </a:extLst>
                </a:gridCol>
                <a:gridCol w="2993373">
                  <a:extLst>
                    <a:ext uri="{9D8B030D-6E8A-4147-A177-3AD203B41FA5}">
                      <a16:colId xmlns="" xmlns:a16="http://schemas.microsoft.com/office/drawing/2014/main" val="1120525695"/>
                    </a:ext>
                  </a:extLst>
                </a:gridCol>
              </a:tblGrid>
              <a:tr h="393065">
                <a:tc>
                  <a:txBody>
                    <a:bodyPr/>
                    <a:lstStyle/>
                    <a:p>
                      <a:pPr marR="18415" algn="ctr">
                        <a:lnSpc>
                          <a:spcPct val="150000"/>
                        </a:lnSpc>
                      </a:pPr>
                      <a:r>
                        <a:rPr lang="en-US" sz="1200" dirty="0">
                          <a:effectLst/>
                        </a:rPr>
                        <a:t>Attribute Name</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Type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Constraint(s)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Description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2557479163"/>
                  </a:ext>
                </a:extLst>
              </a:tr>
              <a:tr h="327025">
                <a:tc>
                  <a:txBody>
                    <a:bodyPr/>
                    <a:lstStyle/>
                    <a:p>
                      <a:pPr marR="18415">
                        <a:lnSpc>
                          <a:spcPct val="150000"/>
                        </a:lnSpc>
                      </a:pPr>
                      <a:r>
                        <a:rPr lang="en-US" sz="1200">
                          <a:effectLst/>
                        </a:rPr>
                        <a:t>Email </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String</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Should contain @symbol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Email of the staff who created the group</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2373308164"/>
                  </a:ext>
                </a:extLst>
              </a:tr>
              <a:tr h="327025">
                <a:tc>
                  <a:txBody>
                    <a:bodyPr/>
                    <a:lstStyle/>
                    <a:p>
                      <a:pPr marR="18415">
                        <a:lnSpc>
                          <a:spcPct val="150000"/>
                        </a:lnSpc>
                      </a:pPr>
                      <a:r>
                        <a:rPr lang="en-US" sz="1200">
                          <a:effectLst/>
                        </a:rPr>
                        <a:t>Gname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String</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Not null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dirty="0">
                          <a:effectLst/>
                        </a:rPr>
                        <a:t>Name of the group</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80395611"/>
                  </a:ext>
                </a:extLst>
              </a:tr>
            </a:tbl>
          </a:graphicData>
        </a:graphic>
      </p:graphicFrame>
    </p:spTree>
    <p:extLst>
      <p:ext uri="{BB962C8B-B14F-4D97-AF65-F5344CB8AC3E}">
        <p14:creationId xmlns="" xmlns:p14="http://schemas.microsoft.com/office/powerpoint/2010/main" val="16966717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DCE5DA76-79BA-7956-D752-6B736966A28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 Box 4">
            <a:extLst>
              <a:ext uri="{FF2B5EF4-FFF2-40B4-BE49-F238E27FC236}">
                <a16:creationId xmlns="" xmlns:a16="http://schemas.microsoft.com/office/drawing/2014/main" id="{DC169B2F-D596-2525-F1BE-66C163E5F27C}"/>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6" name="Picture 2">
            <a:extLst>
              <a:ext uri="{FF2B5EF4-FFF2-40B4-BE49-F238E27FC236}">
                <a16:creationId xmlns="" xmlns:a16="http://schemas.microsoft.com/office/drawing/2014/main" id="{379DB639-9630-F8C0-672F-705DF601D2E1}"/>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ectangle: Rounded Corners 6">
            <a:extLst>
              <a:ext uri="{FF2B5EF4-FFF2-40B4-BE49-F238E27FC236}">
                <a16:creationId xmlns="" xmlns:a16="http://schemas.microsoft.com/office/drawing/2014/main" id="{984270AD-FC36-B61B-F11F-56BEEA1849BC}"/>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12</a:t>
            </a:fld>
            <a:endParaRPr lang="en-US" altLang="en-US" sz="1600" b="1">
              <a:solidFill>
                <a:srgbClr val="FFFFFF"/>
              </a:solidFill>
              <a:latin typeface="Comic Sans MS" panose="030F0702030302020204" pitchFamily="66" charset="0"/>
            </a:endParaRPr>
          </a:p>
        </p:txBody>
      </p:sp>
      <p:sp>
        <p:nvSpPr>
          <p:cNvPr id="8" name="Date Placeholder 7">
            <a:extLst>
              <a:ext uri="{FF2B5EF4-FFF2-40B4-BE49-F238E27FC236}">
                <a16:creationId xmlns="" xmlns:a16="http://schemas.microsoft.com/office/drawing/2014/main" id="{F3EC3DF0-823D-15B3-E28B-26FC37810939}"/>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9" name="TextBox 8">
            <a:extLst>
              <a:ext uri="{FF2B5EF4-FFF2-40B4-BE49-F238E27FC236}">
                <a16:creationId xmlns="" xmlns:a16="http://schemas.microsoft.com/office/drawing/2014/main" id="{A342DBED-37E5-F4D4-A452-7E3C7F54FAD4}"/>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0" name="Oval 9">
            <a:extLst>
              <a:ext uri="{FF2B5EF4-FFF2-40B4-BE49-F238E27FC236}">
                <a16:creationId xmlns="" xmlns:a16="http://schemas.microsoft.com/office/drawing/2014/main" id="{B8995AD2-C425-7AC6-E450-8D93FF22E9D7}"/>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1" name="Picture 10" descr="A picture containing text, sign, watch&#10;&#10;Description automatically generated">
            <a:extLst>
              <a:ext uri="{FF2B5EF4-FFF2-40B4-BE49-F238E27FC236}">
                <a16:creationId xmlns="" xmlns:a16="http://schemas.microsoft.com/office/drawing/2014/main" id="{8E81A804-80F7-81AC-A1B4-0E7730AEF70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 xmlns:a16="http://schemas.microsoft.com/office/drawing/2014/main" id="{8D29E422-D421-1F59-0BAE-CC9AF013F281}"/>
              </a:ext>
            </a:extLst>
          </p:cNvPr>
          <p:cNvSpPr txBox="1">
            <a:spLocks noChangeArrowheads="1"/>
          </p:cNvSpPr>
          <p:nvPr/>
        </p:nvSpPr>
        <p:spPr bwMode="auto">
          <a:xfrm>
            <a:off x="781050" y="1226913"/>
            <a:ext cx="7102475" cy="4973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marR="18415" algn="just">
              <a:lnSpc>
                <a:spcPct val="150000"/>
              </a:lnSpc>
              <a:buNone/>
            </a:pPr>
            <a:r>
              <a:rPr lang="en-IN" sz="2000" b="1" dirty="0">
                <a:latin typeface="Verdana" panose="020B0604030504040204" pitchFamily="34" charset="0"/>
                <a:ea typeface="Verdana" panose="020B0604030504040204" pitchFamily="34" charset="0"/>
              </a:rPr>
              <a:t>FILE</a:t>
            </a:r>
            <a:r>
              <a:rPr lang="en-IN" sz="2000" b="1" dirty="0">
                <a:effectLst/>
                <a:latin typeface="Verdana" panose="020B0604030504040204" pitchFamily="34" charset="0"/>
                <a:ea typeface="Verdana" panose="020B0604030504040204" pitchFamily="34" charset="0"/>
              </a:rPr>
              <a:t> STRUCTURE</a:t>
            </a:r>
            <a:r>
              <a:rPr lang="en-IN" sz="2000" dirty="0">
                <a:effectLst/>
                <a:latin typeface="Verdana" panose="020B0604030504040204" pitchFamily="34" charset="0"/>
                <a:ea typeface="Verdana" panose="020B0604030504040204" pitchFamily="34" charset="0"/>
              </a:rPr>
              <a:t>:</a:t>
            </a:r>
            <a:endParaRPr lang="en-IN" sz="2000" dirty="0"/>
          </a:p>
        </p:txBody>
      </p:sp>
      <p:sp>
        <p:nvSpPr>
          <p:cNvPr id="15" name="TextBox 14">
            <a:extLst>
              <a:ext uri="{FF2B5EF4-FFF2-40B4-BE49-F238E27FC236}">
                <a16:creationId xmlns="" xmlns:a16="http://schemas.microsoft.com/office/drawing/2014/main" id="{A91BA860-59A5-50C6-8E01-700DADA35CB6}"/>
              </a:ext>
            </a:extLst>
          </p:cNvPr>
          <p:cNvSpPr txBox="1"/>
          <p:nvPr/>
        </p:nvSpPr>
        <p:spPr>
          <a:xfrm>
            <a:off x="890121" y="4362674"/>
            <a:ext cx="7363758" cy="1421992"/>
          </a:xfrm>
          <a:prstGeom prst="rect">
            <a:avLst/>
          </a:prstGeom>
          <a:noFill/>
        </p:spPr>
        <p:txBody>
          <a:bodyPr wrap="square">
            <a:spAutoFit/>
          </a:bodyPr>
          <a:lstStyle/>
          <a:p>
            <a:pPr marR="15240" algn="just">
              <a:lnSpc>
                <a:spcPct val="150000"/>
              </a:lnSpc>
              <a:spcAft>
                <a:spcPts val="1000"/>
              </a:spcAft>
            </a:pPr>
            <a:r>
              <a:rPr lang="en-US" sz="2000" dirty="0">
                <a:effectLst/>
                <a:latin typeface="Times New Roman" panose="02020603050405020304" pitchFamily="18" charset="0"/>
                <a:ea typeface="Times New Roman" panose="02020603050405020304" pitchFamily="18" charset="0"/>
              </a:rPr>
              <a:t>The File structure has the attributes such as the Length of the file , </a:t>
            </a:r>
            <a:r>
              <a:rPr lang="en-US" sz="2000" dirty="0" err="1">
                <a:ea typeface="Times New Roman" panose="02020603050405020304" pitchFamily="18" charset="0"/>
              </a:rPr>
              <a:t>c</a:t>
            </a:r>
            <a:r>
              <a:rPr lang="en-US" sz="2000" dirty="0" err="1">
                <a:effectLst/>
                <a:latin typeface="Times New Roman" panose="02020603050405020304" pitchFamily="18" charset="0"/>
                <a:ea typeface="Times New Roman" panose="02020603050405020304" pitchFamily="18" charset="0"/>
              </a:rPr>
              <a:t>hunkSize</a:t>
            </a:r>
            <a:r>
              <a:rPr lang="en-US" sz="2000" dirty="0">
                <a:effectLst/>
                <a:latin typeface="Times New Roman" panose="02020603050405020304" pitchFamily="18" charset="0"/>
                <a:ea typeface="Times New Roman" panose="02020603050405020304" pitchFamily="18" charset="0"/>
              </a:rPr>
              <a:t> of the File, </a:t>
            </a:r>
            <a:r>
              <a:rPr lang="en-US" sz="2000" dirty="0">
                <a:ea typeface="Times New Roman" panose="02020603050405020304" pitchFamily="18" charset="0"/>
              </a:rPr>
              <a:t>Date at when the file has been uploaded</a:t>
            </a:r>
            <a:r>
              <a:rPr lang="en-US" sz="2000" dirty="0">
                <a:effectLst/>
                <a:latin typeface="Times New Roman" panose="02020603050405020304" pitchFamily="18" charset="0"/>
                <a:ea typeface="Times New Roman" panose="02020603050405020304" pitchFamily="18" charset="0"/>
              </a:rPr>
              <a:t> and the </a:t>
            </a:r>
            <a:r>
              <a:rPr lang="en-US" sz="2000" dirty="0">
                <a:ea typeface="Times New Roman" panose="02020603050405020304" pitchFamily="18" charset="0"/>
              </a:rPr>
              <a:t>Filename</a:t>
            </a:r>
            <a:r>
              <a:rPr lang="en-US" sz="2000" dirty="0">
                <a:effectLst/>
                <a:latin typeface="Times New Roman" panose="02020603050405020304" pitchFamily="18" charset="0"/>
                <a:ea typeface="Times New Roman" panose="02020603050405020304" pitchFamily="18" charset="0"/>
              </a:rPr>
              <a:t> to be </a:t>
            </a:r>
            <a:r>
              <a:rPr lang="en-US" sz="2000" dirty="0">
                <a:ea typeface="Times New Roman" panose="02020603050405020304" pitchFamily="18" charset="0"/>
              </a:rPr>
              <a:t>uploaded</a:t>
            </a:r>
            <a:r>
              <a:rPr lang="en-US" sz="2000" dirty="0">
                <a:effectLst/>
                <a:latin typeface="Times New Roman" panose="02020603050405020304" pitchFamily="18" charset="0"/>
                <a:ea typeface="Times New Roman" panose="02020603050405020304" pitchFamily="18" charset="0"/>
              </a:rPr>
              <a:t> to the students.</a:t>
            </a:r>
            <a:endParaRPr lang="en-IN" sz="2000" dirty="0">
              <a:effectLst/>
              <a:latin typeface="Times New Roman" panose="02020603050405020304" pitchFamily="18" charset="0"/>
              <a:ea typeface="Times New Roman" panose="02020603050405020304" pitchFamily="18" charset="0"/>
            </a:endParaRPr>
          </a:p>
        </p:txBody>
      </p:sp>
      <p:graphicFrame>
        <p:nvGraphicFramePr>
          <p:cNvPr id="13" name="Table 12">
            <a:extLst>
              <a:ext uri="{FF2B5EF4-FFF2-40B4-BE49-F238E27FC236}">
                <a16:creationId xmlns="" xmlns:a16="http://schemas.microsoft.com/office/drawing/2014/main" id="{BA8284DC-8BD3-289C-44B1-D2C8D7647DE9}"/>
              </a:ext>
            </a:extLst>
          </p:cNvPr>
          <p:cNvGraphicFramePr>
            <a:graphicFrameLocks noGrp="1"/>
          </p:cNvGraphicFramePr>
          <p:nvPr>
            <p:extLst>
              <p:ext uri="{D42A27DB-BD31-4B8C-83A1-F6EECF244321}">
                <p14:modId xmlns="" xmlns:p14="http://schemas.microsoft.com/office/powerpoint/2010/main" val="124675482"/>
              </p:ext>
            </p:extLst>
          </p:nvPr>
        </p:nvGraphicFramePr>
        <p:xfrm>
          <a:off x="998250" y="1928648"/>
          <a:ext cx="7147500" cy="1931035"/>
        </p:xfrm>
        <a:graphic>
          <a:graphicData uri="http://schemas.openxmlformats.org/drawingml/2006/table">
            <a:tbl>
              <a:tblPr firstRow="1" firstCol="1" bandRow="1">
                <a:tableStyleId>{5C22544A-7EE6-4342-B048-85BDC9FD1C3A}</a:tableStyleId>
              </a:tblPr>
              <a:tblGrid>
                <a:gridCol w="1297986">
                  <a:extLst>
                    <a:ext uri="{9D8B030D-6E8A-4147-A177-3AD203B41FA5}">
                      <a16:colId xmlns="" xmlns:a16="http://schemas.microsoft.com/office/drawing/2014/main" val="3993162654"/>
                    </a:ext>
                  </a:extLst>
                </a:gridCol>
                <a:gridCol w="966342">
                  <a:extLst>
                    <a:ext uri="{9D8B030D-6E8A-4147-A177-3AD203B41FA5}">
                      <a16:colId xmlns="" xmlns:a16="http://schemas.microsoft.com/office/drawing/2014/main" val="2150099589"/>
                    </a:ext>
                  </a:extLst>
                </a:gridCol>
                <a:gridCol w="1889799">
                  <a:extLst>
                    <a:ext uri="{9D8B030D-6E8A-4147-A177-3AD203B41FA5}">
                      <a16:colId xmlns="" xmlns:a16="http://schemas.microsoft.com/office/drawing/2014/main" val="2304541633"/>
                    </a:ext>
                  </a:extLst>
                </a:gridCol>
                <a:gridCol w="2993373">
                  <a:extLst>
                    <a:ext uri="{9D8B030D-6E8A-4147-A177-3AD203B41FA5}">
                      <a16:colId xmlns="" xmlns:a16="http://schemas.microsoft.com/office/drawing/2014/main" val="907899821"/>
                    </a:ext>
                  </a:extLst>
                </a:gridCol>
              </a:tblGrid>
              <a:tr h="393065">
                <a:tc>
                  <a:txBody>
                    <a:bodyPr/>
                    <a:lstStyle/>
                    <a:p>
                      <a:pPr marR="18415" algn="ctr">
                        <a:lnSpc>
                          <a:spcPct val="150000"/>
                        </a:lnSpc>
                      </a:pPr>
                      <a:r>
                        <a:rPr lang="en-US" sz="1200">
                          <a:effectLst/>
                        </a:rPr>
                        <a:t>Attribute Name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Type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Constraint(s)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Description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632122327"/>
                  </a:ext>
                </a:extLst>
              </a:tr>
              <a:tr h="327025">
                <a:tc>
                  <a:txBody>
                    <a:bodyPr/>
                    <a:lstStyle/>
                    <a:p>
                      <a:pPr marR="18415">
                        <a:lnSpc>
                          <a:spcPct val="150000"/>
                        </a:lnSpc>
                      </a:pPr>
                      <a:r>
                        <a:rPr lang="en-US" sz="1200">
                          <a:effectLst/>
                        </a:rPr>
                        <a:t>length</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integer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Not null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Length of the uploaded file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3709836111"/>
                  </a:ext>
                </a:extLst>
              </a:tr>
              <a:tr h="327025">
                <a:tc>
                  <a:txBody>
                    <a:bodyPr/>
                    <a:lstStyle/>
                    <a:p>
                      <a:pPr marR="18415">
                        <a:lnSpc>
                          <a:spcPct val="150000"/>
                        </a:lnSpc>
                      </a:pPr>
                      <a:r>
                        <a:rPr lang="en-US" sz="1200">
                          <a:effectLst/>
                        </a:rPr>
                        <a:t>chunkSize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integer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Length of the file uploaded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Chunksize of the uploaded file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2979806422"/>
                  </a:ext>
                </a:extLst>
              </a:tr>
              <a:tr h="327025">
                <a:tc>
                  <a:txBody>
                    <a:bodyPr/>
                    <a:lstStyle/>
                    <a:p>
                      <a:pPr marR="18415">
                        <a:lnSpc>
                          <a:spcPct val="150000"/>
                        </a:lnSpc>
                      </a:pPr>
                      <a:r>
                        <a:rPr lang="en-US" sz="1200">
                          <a:effectLst/>
                        </a:rPr>
                        <a:t/>
                      </a:r>
                      <a:br>
                        <a:rPr lang="en-US" sz="1200">
                          <a:effectLst/>
                        </a:rPr>
                      </a:br>
                      <a:r>
                        <a:rPr lang="en-US" sz="1200">
                          <a:effectLst/>
                        </a:rPr>
                        <a:t>uploadDate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integer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It will be in the format yyyy/mm/dd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Date of the file when it is uploaded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689314267"/>
                  </a:ext>
                </a:extLst>
              </a:tr>
              <a:tr h="335280">
                <a:tc>
                  <a:txBody>
                    <a:bodyPr/>
                    <a:lstStyle/>
                    <a:p>
                      <a:pPr marR="18415">
                        <a:lnSpc>
                          <a:spcPct val="150000"/>
                        </a:lnSpc>
                      </a:pPr>
                      <a:r>
                        <a:rPr lang="en-US" sz="1200">
                          <a:effectLst/>
                        </a:rPr>
                        <a:t>filename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integer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Not null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dirty="0">
                          <a:effectLst/>
                        </a:rPr>
                        <a:t>Name of the file uploaded</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919990245"/>
                  </a:ext>
                </a:extLst>
              </a:tr>
            </a:tbl>
          </a:graphicData>
        </a:graphic>
      </p:graphicFrame>
    </p:spTree>
    <p:extLst>
      <p:ext uri="{BB962C8B-B14F-4D97-AF65-F5344CB8AC3E}">
        <p14:creationId xmlns="" xmlns:p14="http://schemas.microsoft.com/office/powerpoint/2010/main" val="31240961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F5EF9931-09F7-9305-53FD-388885D260E9}"/>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 Box 4">
            <a:extLst>
              <a:ext uri="{FF2B5EF4-FFF2-40B4-BE49-F238E27FC236}">
                <a16:creationId xmlns="" xmlns:a16="http://schemas.microsoft.com/office/drawing/2014/main" id="{16FFE706-9143-C54E-571E-319EA74DE8FD}"/>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6" name="Picture 2">
            <a:extLst>
              <a:ext uri="{FF2B5EF4-FFF2-40B4-BE49-F238E27FC236}">
                <a16:creationId xmlns="" xmlns:a16="http://schemas.microsoft.com/office/drawing/2014/main" id="{78488513-DA66-F3A4-0FCE-54355408C687}"/>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ectangle: Rounded Corners 6">
            <a:extLst>
              <a:ext uri="{FF2B5EF4-FFF2-40B4-BE49-F238E27FC236}">
                <a16:creationId xmlns="" xmlns:a16="http://schemas.microsoft.com/office/drawing/2014/main" id="{96EE266B-3409-02CC-DAB2-8036DFCB8B41}"/>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13</a:t>
            </a:fld>
            <a:endParaRPr lang="en-US" altLang="en-US" sz="1600" b="1">
              <a:solidFill>
                <a:srgbClr val="FFFFFF"/>
              </a:solidFill>
              <a:latin typeface="Comic Sans MS" panose="030F0702030302020204" pitchFamily="66" charset="0"/>
            </a:endParaRPr>
          </a:p>
        </p:txBody>
      </p:sp>
      <p:sp>
        <p:nvSpPr>
          <p:cNvPr id="8" name="Date Placeholder 7">
            <a:extLst>
              <a:ext uri="{FF2B5EF4-FFF2-40B4-BE49-F238E27FC236}">
                <a16:creationId xmlns="" xmlns:a16="http://schemas.microsoft.com/office/drawing/2014/main" id="{3E23D126-B6BE-5B40-E21B-688A975B74A0}"/>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9" name="TextBox 8">
            <a:extLst>
              <a:ext uri="{FF2B5EF4-FFF2-40B4-BE49-F238E27FC236}">
                <a16:creationId xmlns="" xmlns:a16="http://schemas.microsoft.com/office/drawing/2014/main" id="{0766432D-4FD0-0E4B-80B1-F3C0A80CCF28}"/>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0" name="Oval 9">
            <a:extLst>
              <a:ext uri="{FF2B5EF4-FFF2-40B4-BE49-F238E27FC236}">
                <a16:creationId xmlns="" xmlns:a16="http://schemas.microsoft.com/office/drawing/2014/main" id="{A412909E-6111-D0B3-E5EE-2718294EF909}"/>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1" name="Picture 10" descr="A picture containing text, sign, watch&#10;&#10;Description automatically generated">
            <a:extLst>
              <a:ext uri="{FF2B5EF4-FFF2-40B4-BE49-F238E27FC236}">
                <a16:creationId xmlns="" xmlns:a16="http://schemas.microsoft.com/office/drawing/2014/main" id="{12D70AFE-CC3F-1AD8-DF8D-1D2C348A07FE}"/>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 xmlns:a16="http://schemas.microsoft.com/office/drawing/2014/main" id="{EC0397C0-05E2-2AC1-6469-D54FC10CA358}"/>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4" name="TextBox 13">
            <a:extLst>
              <a:ext uri="{FF2B5EF4-FFF2-40B4-BE49-F238E27FC236}">
                <a16:creationId xmlns="" xmlns:a16="http://schemas.microsoft.com/office/drawing/2014/main" id="{3141B711-B49A-1F96-AA65-F76DCBE82C6D}"/>
              </a:ext>
            </a:extLst>
          </p:cNvPr>
          <p:cNvSpPr txBox="1"/>
          <p:nvPr/>
        </p:nvSpPr>
        <p:spPr>
          <a:xfrm>
            <a:off x="663552" y="1416218"/>
            <a:ext cx="4590046" cy="1015663"/>
          </a:xfrm>
          <a:prstGeom prst="rect">
            <a:avLst/>
          </a:prstGeom>
          <a:noFill/>
        </p:spPr>
        <p:txBody>
          <a:bodyPr wrap="square">
            <a:spAutoFit/>
          </a:bodyPr>
          <a:lstStyle/>
          <a:p>
            <a:r>
              <a:rPr lang="en-US" sz="2000" b="1" dirty="0">
                <a:effectLst/>
                <a:latin typeface="Verdana" panose="020B0604030504040204" pitchFamily="34" charset="0"/>
                <a:ea typeface="Verdana" panose="020B0604030504040204" pitchFamily="34" charset="0"/>
              </a:rPr>
              <a:t>LOW LEVEL DESIGN</a:t>
            </a:r>
          </a:p>
          <a:p>
            <a:endParaRPr lang="en-US" sz="2000" b="1" dirty="0">
              <a:latin typeface="Verdana" panose="020B0604030504040204" pitchFamily="34" charset="0"/>
              <a:ea typeface="Verdana" panose="020B0604030504040204" pitchFamily="34" charset="0"/>
            </a:endParaRPr>
          </a:p>
          <a:p>
            <a:r>
              <a:rPr lang="en-US" sz="2000" b="1" dirty="0">
                <a:latin typeface="Verdana" panose="020B0604030504040204" pitchFamily="34" charset="0"/>
                <a:ea typeface="Verdana" panose="020B0604030504040204" pitchFamily="34" charset="0"/>
              </a:rPr>
              <a:t>SIGNUP Details:</a:t>
            </a:r>
            <a:endParaRPr lang="en-IN" sz="2000" dirty="0">
              <a:latin typeface="Verdana" panose="020B0604030504040204" pitchFamily="34" charset="0"/>
              <a:ea typeface="Verdana" panose="020B0604030504040204" pitchFamily="34" charset="0"/>
            </a:endParaRPr>
          </a:p>
        </p:txBody>
      </p:sp>
      <p:graphicFrame>
        <p:nvGraphicFramePr>
          <p:cNvPr id="13" name="Table 12">
            <a:extLst>
              <a:ext uri="{FF2B5EF4-FFF2-40B4-BE49-F238E27FC236}">
                <a16:creationId xmlns="" xmlns:a16="http://schemas.microsoft.com/office/drawing/2014/main" id="{1597C973-2C24-DC68-E8C8-089EBCE41B80}"/>
              </a:ext>
            </a:extLst>
          </p:cNvPr>
          <p:cNvGraphicFramePr>
            <a:graphicFrameLocks noGrp="1"/>
          </p:cNvGraphicFramePr>
          <p:nvPr>
            <p:extLst>
              <p:ext uri="{D42A27DB-BD31-4B8C-83A1-F6EECF244321}">
                <p14:modId xmlns="" xmlns:p14="http://schemas.microsoft.com/office/powerpoint/2010/main" val="1441173184"/>
              </p:ext>
            </p:extLst>
          </p:nvPr>
        </p:nvGraphicFramePr>
        <p:xfrm>
          <a:off x="819680" y="2748866"/>
          <a:ext cx="7560840" cy="2725520"/>
        </p:xfrm>
        <a:graphic>
          <a:graphicData uri="http://schemas.openxmlformats.org/drawingml/2006/table">
            <a:tbl>
              <a:tblPr firstRow="1" firstCol="1" bandRow="1">
                <a:tableStyleId>{5C22544A-7EE6-4342-B048-85BDC9FD1C3A}</a:tableStyleId>
              </a:tblPr>
              <a:tblGrid>
                <a:gridCol w="1910393">
                  <a:extLst>
                    <a:ext uri="{9D8B030D-6E8A-4147-A177-3AD203B41FA5}">
                      <a16:colId xmlns="" xmlns:a16="http://schemas.microsoft.com/office/drawing/2014/main" val="139751649"/>
                    </a:ext>
                  </a:extLst>
                </a:gridCol>
                <a:gridCol w="5650447">
                  <a:extLst>
                    <a:ext uri="{9D8B030D-6E8A-4147-A177-3AD203B41FA5}">
                      <a16:colId xmlns="" xmlns:a16="http://schemas.microsoft.com/office/drawing/2014/main" val="2753227543"/>
                    </a:ext>
                  </a:extLst>
                </a:gridCol>
              </a:tblGrid>
              <a:tr h="340690">
                <a:tc>
                  <a:txBody>
                    <a:bodyPr/>
                    <a:lstStyle/>
                    <a:p>
                      <a:pPr marR="18415" algn="just">
                        <a:lnSpc>
                          <a:spcPct val="150000"/>
                        </a:lnSpc>
                      </a:pPr>
                      <a:r>
                        <a:rPr lang="en-US" sz="1200">
                          <a:effectLst/>
                        </a:rPr>
                        <a:t>Files used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signup.component.html, signup.component.css, </a:t>
                      </a:r>
                      <a:r>
                        <a:rPr lang="en-US" sz="1200" dirty="0" err="1">
                          <a:effectLst/>
                        </a:rPr>
                        <a:t>signup.component.ts</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2472659991"/>
                  </a:ext>
                </a:extLst>
              </a:tr>
              <a:tr h="340690">
                <a:tc>
                  <a:txBody>
                    <a:bodyPr/>
                    <a:lstStyle/>
                    <a:p>
                      <a:pPr marR="18415" algn="just">
                        <a:lnSpc>
                          <a:spcPct val="150000"/>
                        </a:lnSpc>
                      </a:pPr>
                      <a:r>
                        <a:rPr lang="en-US" sz="1200">
                          <a:effectLst/>
                        </a:rPr>
                        <a:t>Short Description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Allows the user to register to the application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893967984"/>
                  </a:ext>
                </a:extLst>
              </a:tr>
              <a:tr h="340690">
                <a:tc>
                  <a:txBody>
                    <a:bodyPr/>
                    <a:lstStyle/>
                    <a:p>
                      <a:pPr marR="18415" algn="just">
                        <a:lnSpc>
                          <a:spcPct val="150000"/>
                        </a:lnSpc>
                      </a:pPr>
                      <a:r>
                        <a:rPr lang="en-US" sz="1200">
                          <a:effectLst/>
                        </a:rPr>
                        <a:t>Arguments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Name, Email id, Password, Ph No</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909075657"/>
                  </a:ext>
                </a:extLst>
              </a:tr>
              <a:tr h="340690">
                <a:tc>
                  <a:txBody>
                    <a:bodyPr/>
                    <a:lstStyle/>
                    <a:p>
                      <a:pPr marR="18415" algn="just">
                        <a:lnSpc>
                          <a:spcPct val="150000"/>
                        </a:lnSpc>
                      </a:pPr>
                      <a:r>
                        <a:rPr lang="en-US" sz="1200">
                          <a:effectLst/>
                        </a:rPr>
                        <a:t>Return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Success/Failure in registering</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2651436785"/>
                  </a:ext>
                </a:extLst>
              </a:tr>
              <a:tr h="340690">
                <a:tc>
                  <a:txBody>
                    <a:bodyPr/>
                    <a:lstStyle/>
                    <a:p>
                      <a:pPr marR="18415" algn="just">
                        <a:lnSpc>
                          <a:spcPct val="150000"/>
                        </a:lnSpc>
                      </a:pPr>
                      <a:r>
                        <a:rPr lang="en-US" sz="1200">
                          <a:effectLst/>
                        </a:rPr>
                        <a:t>Pre-Condition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The user must have an email account</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592338641"/>
                  </a:ext>
                </a:extLst>
              </a:tr>
              <a:tr h="340690">
                <a:tc>
                  <a:txBody>
                    <a:bodyPr/>
                    <a:lstStyle/>
                    <a:p>
                      <a:pPr marR="18415" algn="just">
                        <a:lnSpc>
                          <a:spcPct val="150000"/>
                        </a:lnSpc>
                      </a:pPr>
                      <a:r>
                        <a:rPr lang="en-US" sz="1200">
                          <a:effectLst/>
                        </a:rPr>
                        <a:t>Post-Condition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The home page will be displayed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2533522915"/>
                  </a:ext>
                </a:extLst>
              </a:tr>
              <a:tr h="340690">
                <a:tc>
                  <a:txBody>
                    <a:bodyPr/>
                    <a:lstStyle/>
                    <a:p>
                      <a:pPr marR="18415" algn="just">
                        <a:lnSpc>
                          <a:spcPct val="150000"/>
                        </a:lnSpc>
                      </a:pPr>
                      <a:r>
                        <a:rPr lang="en-US" sz="1200">
                          <a:effectLst/>
                        </a:rPr>
                        <a:t>Exception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Invalid email id and password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042633089"/>
                  </a:ext>
                </a:extLst>
              </a:tr>
              <a:tr h="340690">
                <a:tc>
                  <a:txBody>
                    <a:bodyPr/>
                    <a:lstStyle/>
                    <a:p>
                      <a:pPr marR="18415" algn="just">
                        <a:lnSpc>
                          <a:spcPct val="150000"/>
                        </a:lnSpc>
                      </a:pPr>
                      <a:r>
                        <a:rPr lang="en-US" sz="1200">
                          <a:effectLst/>
                        </a:rPr>
                        <a:t>Actor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Staff , Student</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2027856123"/>
                  </a:ext>
                </a:extLst>
              </a:tr>
            </a:tbl>
          </a:graphicData>
        </a:graphic>
      </p:graphicFrame>
    </p:spTree>
    <p:extLst>
      <p:ext uri="{BB962C8B-B14F-4D97-AF65-F5344CB8AC3E}">
        <p14:creationId xmlns="" xmlns:p14="http://schemas.microsoft.com/office/powerpoint/2010/main" val="256885686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A4D8DF52-AB28-9FCF-A6ED-48276E9AEF08}"/>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 Box 4">
            <a:extLst>
              <a:ext uri="{FF2B5EF4-FFF2-40B4-BE49-F238E27FC236}">
                <a16:creationId xmlns="" xmlns:a16="http://schemas.microsoft.com/office/drawing/2014/main" id="{FEFE2A82-5657-9F81-C5E8-39C36AB400FA}"/>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6" name="Picture 2">
            <a:extLst>
              <a:ext uri="{FF2B5EF4-FFF2-40B4-BE49-F238E27FC236}">
                <a16:creationId xmlns="" xmlns:a16="http://schemas.microsoft.com/office/drawing/2014/main" id="{A28DF6CC-D3DA-0171-B894-71DF1EE94F88}"/>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ectangle: Rounded Corners 6">
            <a:extLst>
              <a:ext uri="{FF2B5EF4-FFF2-40B4-BE49-F238E27FC236}">
                <a16:creationId xmlns="" xmlns:a16="http://schemas.microsoft.com/office/drawing/2014/main" id="{0009B904-8580-F158-15E4-BB42C6709FD4}"/>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14</a:t>
            </a:fld>
            <a:endParaRPr lang="en-US" altLang="en-US" sz="1600" b="1">
              <a:solidFill>
                <a:srgbClr val="FFFFFF"/>
              </a:solidFill>
              <a:latin typeface="Comic Sans MS" panose="030F0702030302020204" pitchFamily="66" charset="0"/>
            </a:endParaRPr>
          </a:p>
        </p:txBody>
      </p:sp>
      <p:sp>
        <p:nvSpPr>
          <p:cNvPr id="8" name="Date Placeholder 7">
            <a:extLst>
              <a:ext uri="{FF2B5EF4-FFF2-40B4-BE49-F238E27FC236}">
                <a16:creationId xmlns="" xmlns:a16="http://schemas.microsoft.com/office/drawing/2014/main" id="{9F050DEF-7CCF-2E46-9281-62648CBE32D4}"/>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9" name="TextBox 8">
            <a:extLst>
              <a:ext uri="{FF2B5EF4-FFF2-40B4-BE49-F238E27FC236}">
                <a16:creationId xmlns="" xmlns:a16="http://schemas.microsoft.com/office/drawing/2014/main" id="{C5F9E661-3F8A-4944-7AED-E6FEE16DB165}"/>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0" name="Oval 9">
            <a:extLst>
              <a:ext uri="{FF2B5EF4-FFF2-40B4-BE49-F238E27FC236}">
                <a16:creationId xmlns="" xmlns:a16="http://schemas.microsoft.com/office/drawing/2014/main" id="{7EB6A199-6301-CB64-5E5E-3BBEB66B6CEF}"/>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1" name="Picture 10" descr="A picture containing text, sign, watch&#10;&#10;Description automatically generated">
            <a:extLst>
              <a:ext uri="{FF2B5EF4-FFF2-40B4-BE49-F238E27FC236}">
                <a16:creationId xmlns="" xmlns:a16="http://schemas.microsoft.com/office/drawing/2014/main" id="{637A948E-5017-7030-9CE1-6B88FF01314F}"/>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 xmlns:a16="http://schemas.microsoft.com/office/drawing/2014/main" id="{769380C9-B56D-043F-0144-D8047F314951}"/>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4" name="TextBox 13">
            <a:extLst>
              <a:ext uri="{FF2B5EF4-FFF2-40B4-BE49-F238E27FC236}">
                <a16:creationId xmlns="" xmlns:a16="http://schemas.microsoft.com/office/drawing/2014/main" id="{B1F5EFAF-6181-84E7-CFAF-E21592505BAE}"/>
              </a:ext>
            </a:extLst>
          </p:cNvPr>
          <p:cNvSpPr txBox="1"/>
          <p:nvPr/>
        </p:nvSpPr>
        <p:spPr>
          <a:xfrm>
            <a:off x="685800" y="1535082"/>
            <a:ext cx="4590046" cy="400110"/>
          </a:xfrm>
          <a:prstGeom prst="rect">
            <a:avLst/>
          </a:prstGeom>
          <a:noFill/>
        </p:spPr>
        <p:txBody>
          <a:bodyPr wrap="square">
            <a:spAutoFit/>
          </a:bodyPr>
          <a:lstStyle/>
          <a:p>
            <a:r>
              <a:rPr lang="en-US" sz="2000" b="1" dirty="0">
                <a:latin typeface="Verdana" panose="020B0604030504040204" pitchFamily="34" charset="0"/>
                <a:ea typeface="Verdana" panose="020B0604030504040204" pitchFamily="34" charset="0"/>
              </a:rPr>
              <a:t>LOGIN DETAILS:</a:t>
            </a:r>
            <a:endParaRPr lang="en-IN" sz="2000" dirty="0">
              <a:latin typeface="Verdana" panose="020B0604030504040204" pitchFamily="34" charset="0"/>
              <a:ea typeface="Verdana" panose="020B0604030504040204" pitchFamily="34" charset="0"/>
            </a:endParaRPr>
          </a:p>
        </p:txBody>
      </p:sp>
      <p:graphicFrame>
        <p:nvGraphicFramePr>
          <p:cNvPr id="13" name="Table 12">
            <a:extLst>
              <a:ext uri="{FF2B5EF4-FFF2-40B4-BE49-F238E27FC236}">
                <a16:creationId xmlns="" xmlns:a16="http://schemas.microsoft.com/office/drawing/2014/main" id="{34417426-2D69-C760-D8AD-3DDE294E7F0B}"/>
              </a:ext>
            </a:extLst>
          </p:cNvPr>
          <p:cNvGraphicFramePr>
            <a:graphicFrameLocks noGrp="1"/>
          </p:cNvGraphicFramePr>
          <p:nvPr>
            <p:extLst>
              <p:ext uri="{D42A27DB-BD31-4B8C-83A1-F6EECF244321}">
                <p14:modId xmlns="" xmlns:p14="http://schemas.microsoft.com/office/powerpoint/2010/main" val="1576340995"/>
              </p:ext>
            </p:extLst>
          </p:nvPr>
        </p:nvGraphicFramePr>
        <p:xfrm>
          <a:off x="788987" y="2236816"/>
          <a:ext cx="7435851" cy="3352426"/>
        </p:xfrm>
        <a:graphic>
          <a:graphicData uri="http://schemas.openxmlformats.org/drawingml/2006/table">
            <a:tbl>
              <a:tblPr firstRow="1" firstCol="1" bandRow="1">
                <a:tableStyleId>{5C22544A-7EE6-4342-B048-85BDC9FD1C3A}</a:tableStyleId>
              </a:tblPr>
              <a:tblGrid>
                <a:gridCol w="1878812">
                  <a:extLst>
                    <a:ext uri="{9D8B030D-6E8A-4147-A177-3AD203B41FA5}">
                      <a16:colId xmlns="" xmlns:a16="http://schemas.microsoft.com/office/drawing/2014/main" val="736033296"/>
                    </a:ext>
                  </a:extLst>
                </a:gridCol>
                <a:gridCol w="5557039">
                  <a:extLst>
                    <a:ext uri="{9D8B030D-6E8A-4147-A177-3AD203B41FA5}">
                      <a16:colId xmlns="" xmlns:a16="http://schemas.microsoft.com/office/drawing/2014/main" val="2874917380"/>
                    </a:ext>
                  </a:extLst>
                </a:gridCol>
              </a:tblGrid>
              <a:tr h="783867">
                <a:tc>
                  <a:txBody>
                    <a:bodyPr/>
                    <a:lstStyle/>
                    <a:p>
                      <a:pPr marR="18415" algn="just">
                        <a:lnSpc>
                          <a:spcPct val="150000"/>
                        </a:lnSpc>
                      </a:pPr>
                      <a:r>
                        <a:rPr lang="en-US" sz="1200">
                          <a:effectLst/>
                        </a:rPr>
                        <a:t>Files used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Login.component.html, login.component.css, login.component.ts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898233090"/>
                  </a:ext>
                </a:extLst>
              </a:tr>
              <a:tr h="366937">
                <a:tc>
                  <a:txBody>
                    <a:bodyPr/>
                    <a:lstStyle/>
                    <a:p>
                      <a:pPr marR="18415" algn="just">
                        <a:lnSpc>
                          <a:spcPct val="150000"/>
                        </a:lnSpc>
                      </a:pPr>
                      <a:r>
                        <a:rPr lang="en-US" sz="1200">
                          <a:effectLst/>
                        </a:rPr>
                        <a:t>Short Description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Allows the user to login to the application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924998720"/>
                  </a:ext>
                </a:extLst>
              </a:tr>
              <a:tr h="366937">
                <a:tc>
                  <a:txBody>
                    <a:bodyPr/>
                    <a:lstStyle/>
                    <a:p>
                      <a:pPr marR="18415" algn="just">
                        <a:lnSpc>
                          <a:spcPct val="150000"/>
                        </a:lnSpc>
                      </a:pPr>
                      <a:r>
                        <a:rPr lang="en-US" sz="1200">
                          <a:effectLst/>
                        </a:rPr>
                        <a:t>Arguments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Email id, Password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314000546"/>
                  </a:ext>
                </a:extLst>
              </a:tr>
              <a:tr h="366937">
                <a:tc>
                  <a:txBody>
                    <a:bodyPr/>
                    <a:lstStyle/>
                    <a:p>
                      <a:pPr marR="18415" algn="just">
                        <a:lnSpc>
                          <a:spcPct val="150000"/>
                        </a:lnSpc>
                      </a:pPr>
                      <a:r>
                        <a:rPr lang="en-US" sz="1200">
                          <a:effectLst/>
                        </a:rPr>
                        <a:t>Return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Success/Failure in login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204400279"/>
                  </a:ext>
                </a:extLst>
              </a:tr>
              <a:tr h="366937">
                <a:tc>
                  <a:txBody>
                    <a:bodyPr/>
                    <a:lstStyle/>
                    <a:p>
                      <a:pPr marR="18415" algn="just">
                        <a:lnSpc>
                          <a:spcPct val="150000"/>
                        </a:lnSpc>
                      </a:pPr>
                      <a:r>
                        <a:rPr lang="en-US" sz="1200">
                          <a:effectLst/>
                        </a:rPr>
                        <a:t>Pre-Condition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The user must have an account</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2984870943"/>
                  </a:ext>
                </a:extLst>
              </a:tr>
              <a:tr h="366937">
                <a:tc>
                  <a:txBody>
                    <a:bodyPr/>
                    <a:lstStyle/>
                    <a:p>
                      <a:pPr marR="18415" algn="just">
                        <a:lnSpc>
                          <a:spcPct val="150000"/>
                        </a:lnSpc>
                      </a:pPr>
                      <a:r>
                        <a:rPr lang="en-US" sz="1200">
                          <a:effectLst/>
                        </a:rPr>
                        <a:t>Post-Condition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The home page will be displayed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272968432"/>
                  </a:ext>
                </a:extLst>
              </a:tr>
              <a:tr h="366937">
                <a:tc>
                  <a:txBody>
                    <a:bodyPr/>
                    <a:lstStyle/>
                    <a:p>
                      <a:pPr marR="18415" algn="just">
                        <a:lnSpc>
                          <a:spcPct val="150000"/>
                        </a:lnSpc>
                      </a:pPr>
                      <a:r>
                        <a:rPr lang="en-US" sz="1200">
                          <a:effectLst/>
                        </a:rPr>
                        <a:t>Exception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Invalid email id and password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653668638"/>
                  </a:ext>
                </a:extLst>
              </a:tr>
              <a:tr h="366937">
                <a:tc>
                  <a:txBody>
                    <a:bodyPr/>
                    <a:lstStyle/>
                    <a:p>
                      <a:pPr marR="18415" algn="just">
                        <a:lnSpc>
                          <a:spcPct val="150000"/>
                        </a:lnSpc>
                      </a:pPr>
                      <a:r>
                        <a:rPr lang="en-US" sz="1200">
                          <a:effectLst/>
                        </a:rPr>
                        <a:t>Actor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Staff, Student</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395680809"/>
                  </a:ext>
                </a:extLst>
              </a:tr>
            </a:tbl>
          </a:graphicData>
        </a:graphic>
      </p:graphicFrame>
    </p:spTree>
    <p:extLst>
      <p:ext uri="{BB962C8B-B14F-4D97-AF65-F5344CB8AC3E}">
        <p14:creationId xmlns="" xmlns:p14="http://schemas.microsoft.com/office/powerpoint/2010/main" val="27780935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01D75E61-A0B6-E17C-5548-E02CD24034BE}"/>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 Box 4">
            <a:extLst>
              <a:ext uri="{FF2B5EF4-FFF2-40B4-BE49-F238E27FC236}">
                <a16:creationId xmlns="" xmlns:a16="http://schemas.microsoft.com/office/drawing/2014/main" id="{3A5B9886-4F29-CB91-2EC1-BFECA17B4A7D}"/>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6" name="Picture 2">
            <a:extLst>
              <a:ext uri="{FF2B5EF4-FFF2-40B4-BE49-F238E27FC236}">
                <a16:creationId xmlns="" xmlns:a16="http://schemas.microsoft.com/office/drawing/2014/main" id="{65108339-01DC-AF8D-0601-16B73A757FB2}"/>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ectangle: Rounded Corners 6">
            <a:extLst>
              <a:ext uri="{FF2B5EF4-FFF2-40B4-BE49-F238E27FC236}">
                <a16:creationId xmlns="" xmlns:a16="http://schemas.microsoft.com/office/drawing/2014/main" id="{3173B216-F98C-B2F1-87F6-EC67554FB2CB}"/>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15</a:t>
            </a:fld>
            <a:endParaRPr lang="en-US" altLang="en-US" sz="1600" b="1">
              <a:solidFill>
                <a:srgbClr val="FFFFFF"/>
              </a:solidFill>
              <a:latin typeface="Comic Sans MS" panose="030F0702030302020204" pitchFamily="66" charset="0"/>
            </a:endParaRPr>
          </a:p>
        </p:txBody>
      </p:sp>
      <p:sp>
        <p:nvSpPr>
          <p:cNvPr id="8" name="Date Placeholder 7">
            <a:extLst>
              <a:ext uri="{FF2B5EF4-FFF2-40B4-BE49-F238E27FC236}">
                <a16:creationId xmlns="" xmlns:a16="http://schemas.microsoft.com/office/drawing/2014/main" id="{DADA50D6-35C1-8CCA-C083-BFB07E766DD0}"/>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9" name="TextBox 8">
            <a:extLst>
              <a:ext uri="{FF2B5EF4-FFF2-40B4-BE49-F238E27FC236}">
                <a16:creationId xmlns="" xmlns:a16="http://schemas.microsoft.com/office/drawing/2014/main" id="{FC88D70F-A03C-C777-7A9F-672FE837302B}"/>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0" name="Oval 9">
            <a:extLst>
              <a:ext uri="{FF2B5EF4-FFF2-40B4-BE49-F238E27FC236}">
                <a16:creationId xmlns="" xmlns:a16="http://schemas.microsoft.com/office/drawing/2014/main" id="{D627B145-B7AC-81FE-B083-04E9DAA81630}"/>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1" name="Picture 10" descr="A picture containing text, sign, watch&#10;&#10;Description automatically generated">
            <a:extLst>
              <a:ext uri="{FF2B5EF4-FFF2-40B4-BE49-F238E27FC236}">
                <a16:creationId xmlns="" xmlns:a16="http://schemas.microsoft.com/office/drawing/2014/main" id="{F8A9D1E3-B39F-4027-83AE-A151F0E2BF7B}"/>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 xmlns:a16="http://schemas.microsoft.com/office/drawing/2014/main" id="{E0FE2058-922F-E34D-12C9-07629425BFC4}"/>
              </a:ext>
            </a:extLst>
          </p:cNvPr>
          <p:cNvSpPr txBox="1">
            <a:spLocks noChangeArrowheads="1"/>
          </p:cNvSpPr>
          <p:nvPr/>
        </p:nvSpPr>
        <p:spPr bwMode="auto">
          <a:xfrm>
            <a:off x="919163" y="1340768"/>
            <a:ext cx="7102475" cy="4001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buNone/>
            </a:pPr>
            <a:r>
              <a:rPr lang="en-US" sz="2000" b="1" dirty="0">
                <a:latin typeface="Verdana" panose="020B0604030504040204" pitchFamily="34" charset="0"/>
                <a:ea typeface="Verdana" panose="020B0604030504040204" pitchFamily="34" charset="0"/>
              </a:rPr>
              <a:t>MESSAGE DETAILS:</a:t>
            </a:r>
            <a:endParaRPr lang="en-IN" sz="2000" dirty="0">
              <a:latin typeface="Verdana" panose="020B0604030504040204" pitchFamily="34" charset="0"/>
              <a:ea typeface="Verdana" panose="020B0604030504040204" pitchFamily="34" charset="0"/>
            </a:endParaRPr>
          </a:p>
        </p:txBody>
      </p:sp>
      <p:graphicFrame>
        <p:nvGraphicFramePr>
          <p:cNvPr id="14" name="Table 13">
            <a:extLst>
              <a:ext uri="{FF2B5EF4-FFF2-40B4-BE49-F238E27FC236}">
                <a16:creationId xmlns="" xmlns:a16="http://schemas.microsoft.com/office/drawing/2014/main" id="{A830588D-44DC-182E-D7D1-0741EAE5F4C6}"/>
              </a:ext>
            </a:extLst>
          </p:cNvPr>
          <p:cNvGraphicFramePr>
            <a:graphicFrameLocks noGrp="1"/>
          </p:cNvGraphicFramePr>
          <p:nvPr>
            <p:extLst>
              <p:ext uri="{D42A27DB-BD31-4B8C-83A1-F6EECF244321}">
                <p14:modId xmlns="" xmlns:p14="http://schemas.microsoft.com/office/powerpoint/2010/main" val="2346922384"/>
              </p:ext>
            </p:extLst>
          </p:nvPr>
        </p:nvGraphicFramePr>
        <p:xfrm>
          <a:off x="919163" y="2204864"/>
          <a:ext cx="7305675" cy="3528392"/>
        </p:xfrm>
        <a:graphic>
          <a:graphicData uri="http://schemas.openxmlformats.org/drawingml/2006/table">
            <a:tbl>
              <a:tblPr firstRow="1" firstCol="1" bandRow="1">
                <a:tableStyleId>{5C22544A-7EE6-4342-B048-85BDC9FD1C3A}</a:tableStyleId>
              </a:tblPr>
              <a:tblGrid>
                <a:gridCol w="1845920">
                  <a:extLst>
                    <a:ext uri="{9D8B030D-6E8A-4147-A177-3AD203B41FA5}">
                      <a16:colId xmlns="" xmlns:a16="http://schemas.microsoft.com/office/drawing/2014/main" val="593849892"/>
                    </a:ext>
                  </a:extLst>
                </a:gridCol>
                <a:gridCol w="5459755">
                  <a:extLst>
                    <a:ext uri="{9D8B030D-6E8A-4147-A177-3AD203B41FA5}">
                      <a16:colId xmlns="" xmlns:a16="http://schemas.microsoft.com/office/drawing/2014/main" val="337091144"/>
                    </a:ext>
                  </a:extLst>
                </a:gridCol>
              </a:tblGrid>
              <a:tr h="441049">
                <a:tc>
                  <a:txBody>
                    <a:bodyPr/>
                    <a:lstStyle/>
                    <a:p>
                      <a:pPr marR="18415" algn="just">
                        <a:lnSpc>
                          <a:spcPct val="150000"/>
                        </a:lnSpc>
                      </a:pPr>
                      <a:r>
                        <a:rPr lang="en-US" sz="1200" dirty="0">
                          <a:effectLst/>
                        </a:rPr>
                        <a:t>Files used</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msg.component.html, msg.component.css, msg.component.ts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496232790"/>
                  </a:ext>
                </a:extLst>
              </a:tr>
              <a:tr h="441049">
                <a:tc>
                  <a:txBody>
                    <a:bodyPr/>
                    <a:lstStyle/>
                    <a:p>
                      <a:pPr marR="18415" algn="just">
                        <a:lnSpc>
                          <a:spcPct val="150000"/>
                        </a:lnSpc>
                      </a:pPr>
                      <a:r>
                        <a:rPr lang="en-US" sz="1200">
                          <a:effectLst/>
                        </a:rPr>
                        <a:t>Short Description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Allows the staff to send messages to the stuents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878086480"/>
                  </a:ext>
                </a:extLst>
              </a:tr>
              <a:tr h="441049">
                <a:tc>
                  <a:txBody>
                    <a:bodyPr/>
                    <a:lstStyle/>
                    <a:p>
                      <a:pPr marR="18415" algn="just">
                        <a:lnSpc>
                          <a:spcPct val="150000"/>
                        </a:lnSpc>
                      </a:pPr>
                      <a:r>
                        <a:rPr lang="en-US" sz="1200">
                          <a:effectLst/>
                        </a:rPr>
                        <a:t>Arguments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Email , Date , Time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804088407"/>
                  </a:ext>
                </a:extLst>
              </a:tr>
              <a:tr h="441049">
                <a:tc>
                  <a:txBody>
                    <a:bodyPr/>
                    <a:lstStyle/>
                    <a:p>
                      <a:pPr marR="18415" algn="just">
                        <a:lnSpc>
                          <a:spcPct val="150000"/>
                        </a:lnSpc>
                      </a:pPr>
                      <a:r>
                        <a:rPr lang="en-US" sz="1200">
                          <a:effectLst/>
                        </a:rPr>
                        <a:t>Return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Success/Failure in sending message</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780755522"/>
                  </a:ext>
                </a:extLst>
              </a:tr>
              <a:tr h="441049">
                <a:tc>
                  <a:txBody>
                    <a:bodyPr/>
                    <a:lstStyle/>
                    <a:p>
                      <a:pPr marR="18415" algn="just">
                        <a:lnSpc>
                          <a:spcPct val="150000"/>
                        </a:lnSpc>
                      </a:pPr>
                      <a:r>
                        <a:rPr lang="en-US" sz="1200">
                          <a:effectLst/>
                        </a:rPr>
                        <a:t>Pre-Condition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The user should be aware of website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201218572"/>
                  </a:ext>
                </a:extLst>
              </a:tr>
              <a:tr h="441049">
                <a:tc>
                  <a:txBody>
                    <a:bodyPr/>
                    <a:lstStyle/>
                    <a:p>
                      <a:pPr marR="18415" algn="just">
                        <a:lnSpc>
                          <a:spcPct val="150000"/>
                        </a:lnSpc>
                      </a:pPr>
                      <a:r>
                        <a:rPr lang="en-US" sz="1200">
                          <a:effectLst/>
                        </a:rPr>
                        <a:t>Post-Condition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The home page will be displayed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447540619"/>
                  </a:ext>
                </a:extLst>
              </a:tr>
              <a:tr h="441049">
                <a:tc>
                  <a:txBody>
                    <a:bodyPr/>
                    <a:lstStyle/>
                    <a:p>
                      <a:pPr marR="18415" algn="just">
                        <a:lnSpc>
                          <a:spcPct val="150000"/>
                        </a:lnSpc>
                      </a:pPr>
                      <a:r>
                        <a:rPr lang="en-US" sz="1200">
                          <a:effectLst/>
                        </a:rPr>
                        <a:t>Exception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nill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024121759"/>
                  </a:ext>
                </a:extLst>
              </a:tr>
              <a:tr h="441049">
                <a:tc>
                  <a:txBody>
                    <a:bodyPr/>
                    <a:lstStyle/>
                    <a:p>
                      <a:pPr marR="18415" algn="just">
                        <a:lnSpc>
                          <a:spcPct val="150000"/>
                        </a:lnSpc>
                      </a:pPr>
                      <a:r>
                        <a:rPr lang="en-US" sz="1200">
                          <a:effectLst/>
                        </a:rPr>
                        <a:t>Actor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 Staff</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311604242"/>
                  </a:ext>
                </a:extLst>
              </a:tr>
            </a:tbl>
          </a:graphicData>
        </a:graphic>
      </p:graphicFrame>
    </p:spTree>
    <p:extLst>
      <p:ext uri="{BB962C8B-B14F-4D97-AF65-F5344CB8AC3E}">
        <p14:creationId xmlns="" xmlns:p14="http://schemas.microsoft.com/office/powerpoint/2010/main" val="294484030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B537AB38-49B1-905E-2CE0-4DB2DCC82A3E}"/>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 Box 4">
            <a:extLst>
              <a:ext uri="{FF2B5EF4-FFF2-40B4-BE49-F238E27FC236}">
                <a16:creationId xmlns="" xmlns:a16="http://schemas.microsoft.com/office/drawing/2014/main" id="{FBD9A2DB-6059-1835-8881-CA6B88B09563}"/>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7" name="Picture 2">
            <a:extLst>
              <a:ext uri="{FF2B5EF4-FFF2-40B4-BE49-F238E27FC236}">
                <a16:creationId xmlns="" xmlns:a16="http://schemas.microsoft.com/office/drawing/2014/main" id="{DD566902-0344-14E4-C784-B727A4613695}"/>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Rectangle: Rounded Corners 7">
            <a:extLst>
              <a:ext uri="{FF2B5EF4-FFF2-40B4-BE49-F238E27FC236}">
                <a16:creationId xmlns="" xmlns:a16="http://schemas.microsoft.com/office/drawing/2014/main" id="{22992FD2-241B-C4BB-99D8-071FC4382D05}"/>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16</a:t>
            </a:fld>
            <a:endParaRPr lang="en-US" altLang="en-US" sz="1600" b="1">
              <a:solidFill>
                <a:srgbClr val="FFFFFF"/>
              </a:solidFill>
              <a:latin typeface="Comic Sans MS" panose="030F0702030302020204" pitchFamily="66" charset="0"/>
            </a:endParaRPr>
          </a:p>
        </p:txBody>
      </p:sp>
      <p:sp>
        <p:nvSpPr>
          <p:cNvPr id="9" name="Date Placeholder 7">
            <a:extLst>
              <a:ext uri="{FF2B5EF4-FFF2-40B4-BE49-F238E27FC236}">
                <a16:creationId xmlns="" xmlns:a16="http://schemas.microsoft.com/office/drawing/2014/main" id="{FA311A7F-DE34-18A2-2E35-C9FB747D191C}"/>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0" name="TextBox 9">
            <a:extLst>
              <a:ext uri="{FF2B5EF4-FFF2-40B4-BE49-F238E27FC236}">
                <a16:creationId xmlns="" xmlns:a16="http://schemas.microsoft.com/office/drawing/2014/main" id="{588B978C-59EB-C49E-DD0A-A6ACECB8E5F8}"/>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1" name="Oval 10">
            <a:extLst>
              <a:ext uri="{FF2B5EF4-FFF2-40B4-BE49-F238E27FC236}">
                <a16:creationId xmlns="" xmlns:a16="http://schemas.microsoft.com/office/drawing/2014/main" id="{F06BE612-BE50-92F9-2145-DE0F3A16F66E}"/>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2" name="Picture 11" descr="A picture containing text, sign, watch&#10;&#10;Description automatically generated">
            <a:extLst>
              <a:ext uri="{FF2B5EF4-FFF2-40B4-BE49-F238E27FC236}">
                <a16:creationId xmlns="" xmlns:a16="http://schemas.microsoft.com/office/drawing/2014/main" id="{4C7BC422-8176-C6B2-9AC4-60C8F5B35F0A}"/>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 xmlns:a16="http://schemas.microsoft.com/office/drawing/2014/main" id="{47F751AD-2B9D-C23F-B15F-D08231C7DAC0}"/>
              </a:ext>
            </a:extLst>
          </p:cNvPr>
          <p:cNvSpPr txBox="1"/>
          <p:nvPr/>
        </p:nvSpPr>
        <p:spPr>
          <a:xfrm>
            <a:off x="919163" y="1403048"/>
            <a:ext cx="4590046" cy="400110"/>
          </a:xfrm>
          <a:prstGeom prst="rect">
            <a:avLst/>
          </a:prstGeom>
          <a:noFill/>
        </p:spPr>
        <p:txBody>
          <a:bodyPr wrap="square">
            <a:spAutoFit/>
          </a:bodyPr>
          <a:lstStyle/>
          <a:p>
            <a:r>
              <a:rPr lang="en-US" sz="2000" b="1" dirty="0">
                <a:latin typeface="Verdana" panose="020B0604030504040204" pitchFamily="34" charset="0"/>
                <a:ea typeface="Verdana" panose="020B0604030504040204" pitchFamily="34" charset="0"/>
              </a:rPr>
              <a:t>GROUP DETAILS:</a:t>
            </a:r>
            <a:endParaRPr lang="en-IN" sz="2000" dirty="0">
              <a:latin typeface="Verdana" panose="020B0604030504040204" pitchFamily="34" charset="0"/>
              <a:ea typeface="Verdana" panose="020B0604030504040204" pitchFamily="34" charset="0"/>
            </a:endParaRPr>
          </a:p>
        </p:txBody>
      </p:sp>
      <p:graphicFrame>
        <p:nvGraphicFramePr>
          <p:cNvPr id="17" name="Table 16">
            <a:extLst>
              <a:ext uri="{FF2B5EF4-FFF2-40B4-BE49-F238E27FC236}">
                <a16:creationId xmlns="" xmlns:a16="http://schemas.microsoft.com/office/drawing/2014/main" id="{3AAFCE20-9588-8A3B-213D-D120ACB09080}"/>
              </a:ext>
            </a:extLst>
          </p:cNvPr>
          <p:cNvGraphicFramePr>
            <a:graphicFrameLocks noGrp="1"/>
          </p:cNvGraphicFramePr>
          <p:nvPr>
            <p:extLst>
              <p:ext uri="{D42A27DB-BD31-4B8C-83A1-F6EECF244321}">
                <p14:modId xmlns="" xmlns:p14="http://schemas.microsoft.com/office/powerpoint/2010/main" val="1543218702"/>
              </p:ext>
            </p:extLst>
          </p:nvPr>
        </p:nvGraphicFramePr>
        <p:xfrm>
          <a:off x="827584" y="2122544"/>
          <a:ext cx="7992888" cy="4009968"/>
        </p:xfrm>
        <a:graphic>
          <a:graphicData uri="http://schemas.openxmlformats.org/drawingml/2006/table">
            <a:tbl>
              <a:tblPr firstRow="1" firstCol="1" bandRow="1">
                <a:tableStyleId>{5C22544A-7EE6-4342-B048-85BDC9FD1C3A}</a:tableStyleId>
              </a:tblPr>
              <a:tblGrid>
                <a:gridCol w="1944417">
                  <a:extLst>
                    <a:ext uri="{9D8B030D-6E8A-4147-A177-3AD203B41FA5}">
                      <a16:colId xmlns="" xmlns:a16="http://schemas.microsoft.com/office/drawing/2014/main" val="2905744002"/>
                    </a:ext>
                  </a:extLst>
                </a:gridCol>
                <a:gridCol w="6048471">
                  <a:extLst>
                    <a:ext uri="{9D8B030D-6E8A-4147-A177-3AD203B41FA5}">
                      <a16:colId xmlns="" xmlns:a16="http://schemas.microsoft.com/office/drawing/2014/main" val="1228280069"/>
                    </a:ext>
                  </a:extLst>
                </a:gridCol>
              </a:tblGrid>
              <a:tr h="833904">
                <a:tc>
                  <a:txBody>
                    <a:bodyPr/>
                    <a:lstStyle/>
                    <a:p>
                      <a:pPr marR="18415" algn="just">
                        <a:lnSpc>
                          <a:spcPct val="150000"/>
                        </a:lnSpc>
                      </a:pPr>
                      <a:r>
                        <a:rPr lang="en-US" sz="1200" dirty="0">
                          <a:effectLst/>
                        </a:rPr>
                        <a:t>Files used</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err="1">
                          <a:effectLst/>
                        </a:rPr>
                        <a:t>group.component.html,group.component.css,group.component.ts</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603977219"/>
                  </a:ext>
                </a:extLst>
              </a:tr>
              <a:tr h="833904">
                <a:tc>
                  <a:txBody>
                    <a:bodyPr/>
                    <a:lstStyle/>
                    <a:p>
                      <a:pPr marR="18415" algn="just">
                        <a:lnSpc>
                          <a:spcPct val="150000"/>
                        </a:lnSpc>
                      </a:pPr>
                      <a:r>
                        <a:rPr lang="en-US" sz="1200">
                          <a:effectLst/>
                        </a:rPr>
                        <a:t>Short Description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Allows the staffs to staffs to create various group by adding students </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690409115"/>
                  </a:ext>
                </a:extLst>
              </a:tr>
              <a:tr h="390360">
                <a:tc>
                  <a:txBody>
                    <a:bodyPr/>
                    <a:lstStyle/>
                    <a:p>
                      <a:pPr marR="18415" algn="just">
                        <a:lnSpc>
                          <a:spcPct val="150000"/>
                        </a:lnSpc>
                      </a:pPr>
                      <a:r>
                        <a:rPr lang="en-US" sz="1200">
                          <a:effectLst/>
                        </a:rPr>
                        <a:t>Arguments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Group name, staff email, message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4177766748"/>
                  </a:ext>
                </a:extLst>
              </a:tr>
              <a:tr h="390360">
                <a:tc>
                  <a:txBody>
                    <a:bodyPr/>
                    <a:lstStyle/>
                    <a:p>
                      <a:pPr marR="18415" algn="just">
                        <a:lnSpc>
                          <a:spcPct val="150000"/>
                        </a:lnSpc>
                      </a:pPr>
                      <a:r>
                        <a:rPr lang="en-US" sz="1200">
                          <a:effectLst/>
                        </a:rPr>
                        <a:t>Return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Success/Failure in </a:t>
                      </a:r>
                      <a:r>
                        <a:rPr lang="en-US" sz="1200" dirty="0" smtClean="0">
                          <a:effectLst/>
                        </a:rPr>
                        <a:t>Group Creation</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182734764"/>
                  </a:ext>
                </a:extLst>
              </a:tr>
              <a:tr h="390360">
                <a:tc>
                  <a:txBody>
                    <a:bodyPr/>
                    <a:lstStyle/>
                    <a:p>
                      <a:pPr marR="18415" algn="just">
                        <a:lnSpc>
                          <a:spcPct val="150000"/>
                        </a:lnSpc>
                      </a:pPr>
                      <a:r>
                        <a:rPr lang="en-US" sz="1200">
                          <a:effectLst/>
                        </a:rPr>
                        <a:t>Pre-Condition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The user should be aware of website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85498675"/>
                  </a:ext>
                </a:extLst>
              </a:tr>
              <a:tr h="390360">
                <a:tc>
                  <a:txBody>
                    <a:bodyPr/>
                    <a:lstStyle/>
                    <a:p>
                      <a:pPr marR="18415" algn="just">
                        <a:lnSpc>
                          <a:spcPct val="150000"/>
                        </a:lnSpc>
                      </a:pPr>
                      <a:r>
                        <a:rPr lang="en-US" sz="1200">
                          <a:effectLst/>
                        </a:rPr>
                        <a:t>Post-Condition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The home page will be displayed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798218749"/>
                  </a:ext>
                </a:extLst>
              </a:tr>
              <a:tr h="390360">
                <a:tc>
                  <a:txBody>
                    <a:bodyPr/>
                    <a:lstStyle/>
                    <a:p>
                      <a:pPr marR="18415" algn="just">
                        <a:lnSpc>
                          <a:spcPct val="150000"/>
                        </a:lnSpc>
                      </a:pPr>
                      <a:r>
                        <a:rPr lang="en-US" sz="1200">
                          <a:effectLst/>
                        </a:rPr>
                        <a:t>Exception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Nil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129204490"/>
                  </a:ext>
                </a:extLst>
              </a:tr>
              <a:tr h="390360">
                <a:tc>
                  <a:txBody>
                    <a:bodyPr/>
                    <a:lstStyle/>
                    <a:p>
                      <a:pPr marR="18415" algn="just">
                        <a:lnSpc>
                          <a:spcPct val="150000"/>
                        </a:lnSpc>
                      </a:pPr>
                      <a:r>
                        <a:rPr lang="en-US" sz="1200">
                          <a:effectLst/>
                        </a:rPr>
                        <a:t>Actor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 Staff</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99038328"/>
                  </a:ext>
                </a:extLst>
              </a:tr>
            </a:tbl>
          </a:graphicData>
        </a:graphic>
      </p:graphicFrame>
    </p:spTree>
    <p:extLst>
      <p:ext uri="{BB962C8B-B14F-4D97-AF65-F5344CB8AC3E}">
        <p14:creationId xmlns="" xmlns:p14="http://schemas.microsoft.com/office/powerpoint/2010/main" val="3796815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79B72DA6-EA3A-8BB8-EEF7-C677831715FA}"/>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 Box 4">
            <a:extLst>
              <a:ext uri="{FF2B5EF4-FFF2-40B4-BE49-F238E27FC236}">
                <a16:creationId xmlns="" xmlns:a16="http://schemas.microsoft.com/office/drawing/2014/main" id="{4A10046B-6738-CFB6-188A-F08736EA9D16}"/>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7" name="Picture 2">
            <a:extLst>
              <a:ext uri="{FF2B5EF4-FFF2-40B4-BE49-F238E27FC236}">
                <a16:creationId xmlns="" xmlns:a16="http://schemas.microsoft.com/office/drawing/2014/main" id="{C83688B5-A73A-76B3-62B3-EFE1956C2AA9}"/>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Rectangle: Rounded Corners 7">
            <a:extLst>
              <a:ext uri="{FF2B5EF4-FFF2-40B4-BE49-F238E27FC236}">
                <a16:creationId xmlns="" xmlns:a16="http://schemas.microsoft.com/office/drawing/2014/main" id="{89B13B5A-F769-43AB-8F44-AE6C52B26384}"/>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17</a:t>
            </a:fld>
            <a:endParaRPr lang="en-US" altLang="en-US" sz="1600" b="1">
              <a:solidFill>
                <a:srgbClr val="FFFFFF"/>
              </a:solidFill>
              <a:latin typeface="Comic Sans MS" panose="030F0702030302020204" pitchFamily="66" charset="0"/>
            </a:endParaRPr>
          </a:p>
        </p:txBody>
      </p:sp>
      <p:sp>
        <p:nvSpPr>
          <p:cNvPr id="9" name="Date Placeholder 7">
            <a:extLst>
              <a:ext uri="{FF2B5EF4-FFF2-40B4-BE49-F238E27FC236}">
                <a16:creationId xmlns="" xmlns:a16="http://schemas.microsoft.com/office/drawing/2014/main" id="{57272C5B-6CF7-525A-8E47-1F6D63438470}"/>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0" name="TextBox 9">
            <a:extLst>
              <a:ext uri="{FF2B5EF4-FFF2-40B4-BE49-F238E27FC236}">
                <a16:creationId xmlns="" xmlns:a16="http://schemas.microsoft.com/office/drawing/2014/main" id="{C1470A11-C412-DDC4-49CF-09FCC2940B3A}"/>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1" name="Oval 10">
            <a:extLst>
              <a:ext uri="{FF2B5EF4-FFF2-40B4-BE49-F238E27FC236}">
                <a16:creationId xmlns="" xmlns:a16="http://schemas.microsoft.com/office/drawing/2014/main" id="{EE88C7B4-4530-EF38-9423-8896F23C4AA1}"/>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2" name="Picture 11" descr="A picture containing text, sign, watch&#10;&#10;Description automatically generated">
            <a:extLst>
              <a:ext uri="{FF2B5EF4-FFF2-40B4-BE49-F238E27FC236}">
                <a16:creationId xmlns="" xmlns:a16="http://schemas.microsoft.com/office/drawing/2014/main" id="{16099D8E-3F52-8221-4AC9-8E300125DD96}"/>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 xmlns:a16="http://schemas.microsoft.com/office/drawing/2014/main" id="{B7DED3F7-2CBD-7BD0-CD22-A3B20392C315}"/>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a:extLst>
              <a:ext uri="{FF2B5EF4-FFF2-40B4-BE49-F238E27FC236}">
                <a16:creationId xmlns="" xmlns:a16="http://schemas.microsoft.com/office/drawing/2014/main" id="{7B958874-4BF2-A77F-9765-4BD66D5EB71F}"/>
              </a:ext>
            </a:extLst>
          </p:cNvPr>
          <p:cNvSpPr txBox="1"/>
          <p:nvPr/>
        </p:nvSpPr>
        <p:spPr>
          <a:xfrm>
            <a:off x="1043608" y="1497428"/>
            <a:ext cx="4590046" cy="400110"/>
          </a:xfrm>
          <a:prstGeom prst="rect">
            <a:avLst/>
          </a:prstGeom>
          <a:noFill/>
        </p:spPr>
        <p:txBody>
          <a:bodyPr wrap="square">
            <a:spAutoFit/>
          </a:bodyPr>
          <a:lstStyle/>
          <a:p>
            <a:r>
              <a:rPr lang="en-US" sz="2000" b="1" dirty="0">
                <a:latin typeface="Verdana" panose="020B0604030504040204" pitchFamily="34" charset="0"/>
                <a:ea typeface="Verdana" panose="020B0604030504040204" pitchFamily="34" charset="0"/>
              </a:rPr>
              <a:t>FILE DETAILS:</a:t>
            </a:r>
            <a:endParaRPr lang="en-IN" sz="2000" dirty="0">
              <a:latin typeface="Verdana" panose="020B0604030504040204" pitchFamily="34" charset="0"/>
              <a:ea typeface="Verdana" panose="020B0604030504040204" pitchFamily="34" charset="0"/>
            </a:endParaRPr>
          </a:p>
        </p:txBody>
      </p:sp>
      <p:graphicFrame>
        <p:nvGraphicFramePr>
          <p:cNvPr id="20" name="Table 19">
            <a:extLst>
              <a:ext uri="{FF2B5EF4-FFF2-40B4-BE49-F238E27FC236}">
                <a16:creationId xmlns="" xmlns:a16="http://schemas.microsoft.com/office/drawing/2014/main" id="{8D9C99D3-C38D-14A5-D50B-A1C1F55D39CD}"/>
              </a:ext>
            </a:extLst>
          </p:cNvPr>
          <p:cNvGraphicFramePr>
            <a:graphicFrameLocks noGrp="1"/>
          </p:cNvGraphicFramePr>
          <p:nvPr>
            <p:extLst>
              <p:ext uri="{D42A27DB-BD31-4B8C-83A1-F6EECF244321}">
                <p14:modId xmlns="" xmlns:p14="http://schemas.microsoft.com/office/powerpoint/2010/main" val="4048119653"/>
              </p:ext>
            </p:extLst>
          </p:nvPr>
        </p:nvGraphicFramePr>
        <p:xfrm>
          <a:off x="827584" y="2122544"/>
          <a:ext cx="7992888" cy="4009968"/>
        </p:xfrm>
        <a:graphic>
          <a:graphicData uri="http://schemas.openxmlformats.org/drawingml/2006/table">
            <a:tbl>
              <a:tblPr firstRow="1" firstCol="1" bandRow="1">
                <a:tableStyleId>{5C22544A-7EE6-4342-B048-85BDC9FD1C3A}</a:tableStyleId>
              </a:tblPr>
              <a:tblGrid>
                <a:gridCol w="1944417">
                  <a:extLst>
                    <a:ext uri="{9D8B030D-6E8A-4147-A177-3AD203B41FA5}">
                      <a16:colId xmlns="" xmlns:a16="http://schemas.microsoft.com/office/drawing/2014/main" val="2905744002"/>
                    </a:ext>
                  </a:extLst>
                </a:gridCol>
                <a:gridCol w="6048471">
                  <a:extLst>
                    <a:ext uri="{9D8B030D-6E8A-4147-A177-3AD203B41FA5}">
                      <a16:colId xmlns="" xmlns:a16="http://schemas.microsoft.com/office/drawing/2014/main" val="1228280069"/>
                    </a:ext>
                  </a:extLst>
                </a:gridCol>
              </a:tblGrid>
              <a:tr h="833904">
                <a:tc>
                  <a:txBody>
                    <a:bodyPr/>
                    <a:lstStyle/>
                    <a:p>
                      <a:pPr marR="18415" algn="just">
                        <a:lnSpc>
                          <a:spcPct val="150000"/>
                        </a:lnSpc>
                      </a:pPr>
                      <a:r>
                        <a:rPr lang="en-US" sz="1200" dirty="0">
                          <a:effectLst/>
                        </a:rPr>
                        <a:t>Files used</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err="1">
                          <a:effectLst/>
                        </a:rPr>
                        <a:t>file.component.html,file.component.css,file.component.ts</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603977219"/>
                  </a:ext>
                </a:extLst>
              </a:tr>
              <a:tr h="833904">
                <a:tc>
                  <a:txBody>
                    <a:bodyPr/>
                    <a:lstStyle/>
                    <a:p>
                      <a:pPr marR="18415" algn="just">
                        <a:lnSpc>
                          <a:spcPct val="150000"/>
                        </a:lnSpc>
                      </a:pPr>
                      <a:r>
                        <a:rPr lang="en-US" sz="1200">
                          <a:effectLst/>
                        </a:rPr>
                        <a:t>Short Description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Allows the staffs to upload the files in the database which can be downloaded by students</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690409115"/>
                  </a:ext>
                </a:extLst>
              </a:tr>
              <a:tr h="390360">
                <a:tc>
                  <a:txBody>
                    <a:bodyPr/>
                    <a:lstStyle/>
                    <a:p>
                      <a:pPr marR="18415" algn="just">
                        <a:lnSpc>
                          <a:spcPct val="150000"/>
                        </a:lnSpc>
                      </a:pPr>
                      <a:r>
                        <a:rPr lang="en-US" sz="1200">
                          <a:effectLst/>
                        </a:rPr>
                        <a:t>Arguments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Group name, staff email, File Document</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4177766748"/>
                  </a:ext>
                </a:extLst>
              </a:tr>
              <a:tr h="390360">
                <a:tc>
                  <a:txBody>
                    <a:bodyPr/>
                    <a:lstStyle/>
                    <a:p>
                      <a:pPr marR="18415" algn="just">
                        <a:lnSpc>
                          <a:spcPct val="150000"/>
                        </a:lnSpc>
                      </a:pPr>
                      <a:r>
                        <a:rPr lang="en-US" sz="1200">
                          <a:effectLst/>
                        </a:rPr>
                        <a:t>Return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Success/Failure in file submission</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182734764"/>
                  </a:ext>
                </a:extLst>
              </a:tr>
              <a:tr h="390360">
                <a:tc>
                  <a:txBody>
                    <a:bodyPr/>
                    <a:lstStyle/>
                    <a:p>
                      <a:pPr marR="18415" algn="just">
                        <a:lnSpc>
                          <a:spcPct val="150000"/>
                        </a:lnSpc>
                      </a:pPr>
                      <a:r>
                        <a:rPr lang="en-US" sz="1200">
                          <a:effectLst/>
                        </a:rPr>
                        <a:t>Pre-Condition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The user should be aware of website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85498675"/>
                  </a:ext>
                </a:extLst>
              </a:tr>
              <a:tr h="390360">
                <a:tc>
                  <a:txBody>
                    <a:bodyPr/>
                    <a:lstStyle/>
                    <a:p>
                      <a:pPr marR="18415" algn="just">
                        <a:lnSpc>
                          <a:spcPct val="150000"/>
                        </a:lnSpc>
                      </a:pPr>
                      <a:r>
                        <a:rPr lang="en-US" sz="1200">
                          <a:effectLst/>
                        </a:rPr>
                        <a:t>Post-Condition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The file will be uploaded</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1798218749"/>
                  </a:ext>
                </a:extLst>
              </a:tr>
              <a:tr h="390360">
                <a:tc>
                  <a:txBody>
                    <a:bodyPr/>
                    <a:lstStyle/>
                    <a:p>
                      <a:pPr marR="18415" algn="just">
                        <a:lnSpc>
                          <a:spcPct val="150000"/>
                        </a:lnSpc>
                      </a:pPr>
                      <a:r>
                        <a:rPr lang="en-US" sz="1200">
                          <a:effectLst/>
                        </a:rPr>
                        <a:t>Exception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a:effectLst/>
                        </a:rPr>
                        <a:t>Nil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129204490"/>
                  </a:ext>
                </a:extLst>
              </a:tr>
              <a:tr h="390360">
                <a:tc>
                  <a:txBody>
                    <a:bodyPr/>
                    <a:lstStyle/>
                    <a:p>
                      <a:pPr marR="18415" algn="just">
                        <a:lnSpc>
                          <a:spcPct val="150000"/>
                        </a:lnSpc>
                      </a:pPr>
                      <a:r>
                        <a:rPr lang="en-US" sz="1200" dirty="0">
                          <a:effectLst/>
                        </a:rPr>
                        <a:t>Actor</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R="18415" algn="just">
                        <a:lnSpc>
                          <a:spcPct val="150000"/>
                        </a:lnSpc>
                      </a:pPr>
                      <a:r>
                        <a:rPr lang="en-US" sz="1200" dirty="0">
                          <a:effectLst/>
                        </a:rPr>
                        <a:t> Staff</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 xmlns:a16="http://schemas.microsoft.com/office/drawing/2014/main" val="399038328"/>
                  </a:ext>
                </a:extLst>
              </a:tr>
            </a:tbl>
          </a:graphicData>
        </a:graphic>
      </p:graphicFrame>
    </p:spTree>
    <p:extLst>
      <p:ext uri="{BB962C8B-B14F-4D97-AF65-F5344CB8AC3E}">
        <p14:creationId xmlns="" xmlns:p14="http://schemas.microsoft.com/office/powerpoint/2010/main" val="39875353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49A596CA-A2E4-C515-71CE-BB2396AD2C09}"/>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Text Box 4">
            <a:extLst>
              <a:ext uri="{FF2B5EF4-FFF2-40B4-BE49-F238E27FC236}">
                <a16:creationId xmlns="" xmlns:a16="http://schemas.microsoft.com/office/drawing/2014/main" id="{D4DEC004-44A3-D7CF-7A57-B370741AE795}"/>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9" name="Picture 2">
            <a:extLst>
              <a:ext uri="{FF2B5EF4-FFF2-40B4-BE49-F238E27FC236}">
                <a16:creationId xmlns="" xmlns:a16="http://schemas.microsoft.com/office/drawing/2014/main" id="{23C9451C-495D-295D-D4A0-4EAE93B6DE60}"/>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Rectangle: Rounded Corners 9">
            <a:extLst>
              <a:ext uri="{FF2B5EF4-FFF2-40B4-BE49-F238E27FC236}">
                <a16:creationId xmlns="" xmlns:a16="http://schemas.microsoft.com/office/drawing/2014/main" id="{A3AE4928-36F3-DCD9-902F-5522C24CF5ED}"/>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18</a:t>
            </a:fld>
            <a:endParaRPr lang="en-US" altLang="en-US" sz="1600" b="1">
              <a:solidFill>
                <a:srgbClr val="FFFFFF"/>
              </a:solidFill>
              <a:latin typeface="Comic Sans MS" panose="030F0702030302020204" pitchFamily="66" charset="0"/>
            </a:endParaRPr>
          </a:p>
        </p:txBody>
      </p:sp>
      <p:sp>
        <p:nvSpPr>
          <p:cNvPr id="11" name="Date Placeholder 7">
            <a:extLst>
              <a:ext uri="{FF2B5EF4-FFF2-40B4-BE49-F238E27FC236}">
                <a16:creationId xmlns="" xmlns:a16="http://schemas.microsoft.com/office/drawing/2014/main" id="{B6B0E492-771F-B938-92D3-E1099DD030FF}"/>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2" name="TextBox 11">
            <a:extLst>
              <a:ext uri="{FF2B5EF4-FFF2-40B4-BE49-F238E27FC236}">
                <a16:creationId xmlns="" xmlns:a16="http://schemas.microsoft.com/office/drawing/2014/main" id="{2C3A8E04-B94D-0DEE-67E2-8449B1027835}"/>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3" name="Oval 12">
            <a:extLst>
              <a:ext uri="{FF2B5EF4-FFF2-40B4-BE49-F238E27FC236}">
                <a16:creationId xmlns="" xmlns:a16="http://schemas.microsoft.com/office/drawing/2014/main" id="{1292B34C-A6F5-A9E0-094B-4FBDAC70A63B}"/>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4" name="Picture 13" descr="A picture containing text, sign, watch&#10;&#10;Description automatically generated">
            <a:extLst>
              <a:ext uri="{FF2B5EF4-FFF2-40B4-BE49-F238E27FC236}">
                <a16:creationId xmlns="" xmlns:a16="http://schemas.microsoft.com/office/drawing/2014/main" id="{9BD13FBD-CA1C-B5A2-8181-E65CE33E95D2}"/>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 xmlns:a16="http://schemas.microsoft.com/office/drawing/2014/main" id="{CCD7B907-326F-5D13-B6BE-816FFF688EA3}"/>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7" name="TextBox 16">
            <a:extLst>
              <a:ext uri="{FF2B5EF4-FFF2-40B4-BE49-F238E27FC236}">
                <a16:creationId xmlns="" xmlns:a16="http://schemas.microsoft.com/office/drawing/2014/main" id="{984326F3-6D78-FF41-FF72-57BF284BE02D}"/>
              </a:ext>
            </a:extLst>
          </p:cNvPr>
          <p:cNvSpPr txBox="1"/>
          <p:nvPr/>
        </p:nvSpPr>
        <p:spPr>
          <a:xfrm>
            <a:off x="395536" y="741404"/>
            <a:ext cx="4590046" cy="400110"/>
          </a:xfrm>
          <a:prstGeom prst="rect">
            <a:avLst/>
          </a:prstGeom>
          <a:noFill/>
        </p:spPr>
        <p:txBody>
          <a:bodyPr wrap="square">
            <a:spAutoFit/>
          </a:bodyPr>
          <a:lstStyle/>
          <a:p>
            <a:r>
              <a:rPr lang="en-US" sz="2000" b="1" dirty="0">
                <a:effectLst/>
                <a:latin typeface="Times New Roman" panose="02020603050405020304" pitchFamily="18" charset="0"/>
                <a:ea typeface="Times New Roman" panose="02020603050405020304" pitchFamily="18" charset="0"/>
              </a:rPr>
              <a:t>Home Page</a:t>
            </a:r>
            <a:endParaRPr lang="en-IN" sz="2000" dirty="0"/>
          </a:p>
        </p:txBody>
      </p:sp>
      <p:sp>
        <p:nvSpPr>
          <p:cNvPr id="20" name="TextBox 19">
            <a:extLst>
              <a:ext uri="{FF2B5EF4-FFF2-40B4-BE49-F238E27FC236}">
                <a16:creationId xmlns="" xmlns:a16="http://schemas.microsoft.com/office/drawing/2014/main" id="{AC8569DA-7035-62BE-E0CB-D68443644BBC}"/>
              </a:ext>
            </a:extLst>
          </p:cNvPr>
          <p:cNvSpPr txBox="1"/>
          <p:nvPr/>
        </p:nvSpPr>
        <p:spPr>
          <a:xfrm>
            <a:off x="609600" y="4596119"/>
            <a:ext cx="7772400" cy="1421992"/>
          </a:xfrm>
          <a:prstGeom prst="rect">
            <a:avLst/>
          </a:prstGeom>
          <a:noFill/>
        </p:spPr>
        <p:txBody>
          <a:bodyPr wrap="square">
            <a:spAutoFit/>
          </a:bodyPr>
          <a:lstStyle/>
          <a:p>
            <a:pPr>
              <a:lnSpc>
                <a:spcPct val="150000"/>
              </a:lnSpc>
            </a:pPr>
            <a:r>
              <a:rPr lang="en-US" sz="2000" dirty="0">
                <a:effectLst/>
                <a:latin typeface="Times New Roman" panose="02020603050405020304" pitchFamily="18" charset="0"/>
                <a:ea typeface="Times New Roman" panose="02020603050405020304" pitchFamily="18" charset="0"/>
              </a:rPr>
              <a:t>This is the home page of the learning management system . This will have options like selecting which type of user you are and allows you to login in to the system or you can register through it.</a:t>
            </a:r>
            <a:endParaRPr lang="en-IN" sz="2000" dirty="0"/>
          </a:p>
        </p:txBody>
      </p:sp>
      <p:pic>
        <p:nvPicPr>
          <p:cNvPr id="16" name="Picture 15">
            <a:extLst>
              <a:ext uri="{FF2B5EF4-FFF2-40B4-BE49-F238E27FC236}">
                <a16:creationId xmlns="" xmlns:a16="http://schemas.microsoft.com/office/drawing/2014/main" id="{6FD46FD4-F572-13E4-B100-B95B0363D033}"/>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903377" y="1215168"/>
            <a:ext cx="7478623" cy="3378290"/>
          </a:xfrm>
          <a:prstGeom prst="rect">
            <a:avLst/>
          </a:prstGeom>
        </p:spPr>
      </p:pic>
    </p:spTree>
    <p:extLst>
      <p:ext uri="{BB962C8B-B14F-4D97-AF65-F5344CB8AC3E}">
        <p14:creationId xmlns="" xmlns:p14="http://schemas.microsoft.com/office/powerpoint/2010/main" val="37043043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CCF1654A-8568-4564-2C13-7FCAF324FA0B}"/>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 Box 4">
            <a:extLst>
              <a:ext uri="{FF2B5EF4-FFF2-40B4-BE49-F238E27FC236}">
                <a16:creationId xmlns="" xmlns:a16="http://schemas.microsoft.com/office/drawing/2014/main" id="{199B10F0-4EA0-A310-3956-6BE36CF3AA27}"/>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7" name="Picture 2">
            <a:extLst>
              <a:ext uri="{FF2B5EF4-FFF2-40B4-BE49-F238E27FC236}">
                <a16:creationId xmlns="" xmlns:a16="http://schemas.microsoft.com/office/drawing/2014/main" id="{517A137B-2F6C-C623-EB17-6C86E01D51AE}"/>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Rectangle: Rounded Corners 7">
            <a:extLst>
              <a:ext uri="{FF2B5EF4-FFF2-40B4-BE49-F238E27FC236}">
                <a16:creationId xmlns="" xmlns:a16="http://schemas.microsoft.com/office/drawing/2014/main" id="{6CFE670D-E715-93C2-8229-2ECEE375820D}"/>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19</a:t>
            </a:fld>
            <a:endParaRPr lang="en-US" altLang="en-US" sz="1600" b="1">
              <a:solidFill>
                <a:srgbClr val="FFFFFF"/>
              </a:solidFill>
              <a:latin typeface="Comic Sans MS" panose="030F0702030302020204" pitchFamily="66" charset="0"/>
            </a:endParaRPr>
          </a:p>
        </p:txBody>
      </p:sp>
      <p:sp>
        <p:nvSpPr>
          <p:cNvPr id="9" name="Date Placeholder 7">
            <a:extLst>
              <a:ext uri="{FF2B5EF4-FFF2-40B4-BE49-F238E27FC236}">
                <a16:creationId xmlns="" xmlns:a16="http://schemas.microsoft.com/office/drawing/2014/main" id="{8AB495B3-C9DC-A1BB-05CB-14F1FB2429E9}"/>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0" name="TextBox 9">
            <a:extLst>
              <a:ext uri="{FF2B5EF4-FFF2-40B4-BE49-F238E27FC236}">
                <a16:creationId xmlns="" xmlns:a16="http://schemas.microsoft.com/office/drawing/2014/main" id="{F2038FF5-1981-DCBE-ACC0-BA67EDFE898E}"/>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1" name="Oval 10">
            <a:extLst>
              <a:ext uri="{FF2B5EF4-FFF2-40B4-BE49-F238E27FC236}">
                <a16:creationId xmlns="" xmlns:a16="http://schemas.microsoft.com/office/drawing/2014/main" id="{C7AFD1CE-FDA5-E633-5547-F6311FE0D4BB}"/>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2" name="Picture 11" descr="A picture containing text, sign, watch&#10;&#10;Description automatically generated">
            <a:extLst>
              <a:ext uri="{FF2B5EF4-FFF2-40B4-BE49-F238E27FC236}">
                <a16:creationId xmlns="" xmlns:a16="http://schemas.microsoft.com/office/drawing/2014/main" id="{5DDA6DFB-B025-D264-5922-82CE6842D6C1}"/>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 xmlns:a16="http://schemas.microsoft.com/office/drawing/2014/main" id="{20247E48-527C-278F-49A1-16F1FC0E6CDA}"/>
              </a:ext>
            </a:extLst>
          </p:cNvPr>
          <p:cNvSpPr txBox="1">
            <a:spLocks noChangeArrowheads="1"/>
          </p:cNvSpPr>
          <p:nvPr/>
        </p:nvSpPr>
        <p:spPr bwMode="auto">
          <a:xfrm>
            <a:off x="518629" y="911225"/>
            <a:ext cx="2239342" cy="150810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buNone/>
            </a:pPr>
            <a:r>
              <a:rPr lang="en-US" sz="2000" b="1" dirty="0">
                <a:latin typeface="Verdana" panose="020B0604030504040204" pitchFamily="34" charset="0"/>
                <a:ea typeface="Verdana" panose="020B0604030504040204" pitchFamily="34" charset="0"/>
              </a:rPr>
              <a:t>RESULTS:</a:t>
            </a:r>
          </a:p>
          <a:p>
            <a:pPr>
              <a:buNone/>
            </a:pPr>
            <a:r>
              <a:rPr lang="en-US" sz="2000" b="1" dirty="0" err="1">
                <a:latin typeface="Verdana" panose="020B0604030504040204" pitchFamily="34" charset="0"/>
                <a:ea typeface="Verdana" panose="020B0604030504040204" pitchFamily="34" charset="0"/>
              </a:rPr>
              <a:t>SignUp</a:t>
            </a:r>
            <a:r>
              <a:rPr lang="en-US" sz="2000" b="1" dirty="0">
                <a:latin typeface="Verdana" panose="020B0604030504040204" pitchFamily="34" charset="0"/>
                <a:ea typeface="Verdana" panose="020B0604030504040204" pitchFamily="34" charset="0"/>
              </a:rPr>
              <a:t> Page</a:t>
            </a:r>
          </a:p>
          <a:p>
            <a:pPr>
              <a:buNone/>
            </a:pPr>
            <a:endParaRPr lang="en-US" sz="2000" b="1" dirty="0">
              <a:latin typeface="Verdana" panose="020B0604030504040204" pitchFamily="34" charset="0"/>
              <a:ea typeface="Verdana" panose="020B0604030504040204" pitchFamily="34" charset="0"/>
            </a:endParaRPr>
          </a:p>
          <a:p>
            <a:pPr>
              <a:buNone/>
            </a:pPr>
            <a:endParaRPr lang="en-IN" sz="2000" dirty="0">
              <a:latin typeface="Verdana" panose="020B0604030504040204" pitchFamily="34" charset="0"/>
              <a:ea typeface="Verdana" panose="020B0604030504040204" pitchFamily="34" charset="0"/>
            </a:endParaRPr>
          </a:p>
        </p:txBody>
      </p:sp>
      <p:pic>
        <p:nvPicPr>
          <p:cNvPr id="16" name="Picture 15">
            <a:extLst>
              <a:ext uri="{FF2B5EF4-FFF2-40B4-BE49-F238E27FC236}">
                <a16:creationId xmlns="" xmlns:a16="http://schemas.microsoft.com/office/drawing/2014/main" id="{8F9BE47E-8547-284F-A503-78575DD5B43A}"/>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518629" y="1788567"/>
            <a:ext cx="7900370" cy="4443958"/>
          </a:xfrm>
          <a:prstGeom prst="rect">
            <a:avLst/>
          </a:prstGeom>
        </p:spPr>
      </p:pic>
    </p:spTree>
    <p:extLst>
      <p:ext uri="{BB962C8B-B14F-4D97-AF65-F5344CB8AC3E}">
        <p14:creationId xmlns="" xmlns:p14="http://schemas.microsoft.com/office/powerpoint/2010/main" val="15268225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 xmlns:a16="http://schemas.microsoft.com/office/drawing/2014/main" id="{97563488-36D6-BCBC-7E98-187351CDCFE5}"/>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7" name="Text Box 4">
            <a:extLst>
              <a:ext uri="{FF2B5EF4-FFF2-40B4-BE49-F238E27FC236}">
                <a16:creationId xmlns="" xmlns:a16="http://schemas.microsoft.com/office/drawing/2014/main" id="{E4416894-38DF-BBF1-9D25-791943D86D22}"/>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28" name="Picture 2">
            <a:extLst>
              <a:ext uri="{FF2B5EF4-FFF2-40B4-BE49-F238E27FC236}">
                <a16:creationId xmlns="" xmlns:a16="http://schemas.microsoft.com/office/drawing/2014/main" id="{72A8392D-F07C-E7E5-1BDB-B0F9D3B1B306}"/>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9" name="Rectangle: Rounded Corners 28">
            <a:extLst>
              <a:ext uri="{FF2B5EF4-FFF2-40B4-BE49-F238E27FC236}">
                <a16:creationId xmlns="" xmlns:a16="http://schemas.microsoft.com/office/drawing/2014/main" id="{8B4DD515-9F51-6F79-305F-4562360B1E20}"/>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2</a:t>
            </a:fld>
            <a:endParaRPr lang="en-US" altLang="en-US" sz="1600" b="1">
              <a:solidFill>
                <a:srgbClr val="FFFFFF"/>
              </a:solidFill>
              <a:latin typeface="Comic Sans MS" panose="030F0702030302020204" pitchFamily="66" charset="0"/>
            </a:endParaRPr>
          </a:p>
        </p:txBody>
      </p:sp>
      <p:sp>
        <p:nvSpPr>
          <p:cNvPr id="30" name="Date Placeholder 7">
            <a:extLst>
              <a:ext uri="{FF2B5EF4-FFF2-40B4-BE49-F238E27FC236}">
                <a16:creationId xmlns="" xmlns:a16="http://schemas.microsoft.com/office/drawing/2014/main" id="{AC5A5945-6682-771A-5205-0CF7A6E36370}"/>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31" name="TextBox 30">
            <a:extLst>
              <a:ext uri="{FF2B5EF4-FFF2-40B4-BE49-F238E27FC236}">
                <a16:creationId xmlns="" xmlns:a16="http://schemas.microsoft.com/office/drawing/2014/main" id="{BE6E675A-628B-03FD-F516-C44AED50A4CB}"/>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32" name="Oval 31">
            <a:extLst>
              <a:ext uri="{FF2B5EF4-FFF2-40B4-BE49-F238E27FC236}">
                <a16:creationId xmlns="" xmlns:a16="http://schemas.microsoft.com/office/drawing/2014/main" id="{3861283D-CE99-61D7-8993-7FE8AC57C83F}"/>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33" name="Picture 32" descr="A picture containing text, sign, watch&#10;&#10;Description automatically generated">
            <a:extLst>
              <a:ext uri="{FF2B5EF4-FFF2-40B4-BE49-F238E27FC236}">
                <a16:creationId xmlns="" xmlns:a16="http://schemas.microsoft.com/office/drawing/2014/main" id="{CEFE3CCF-39E3-D315-1425-5440AB9DEEE3}"/>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4" name="TextBox 33">
            <a:extLst>
              <a:ext uri="{FF2B5EF4-FFF2-40B4-BE49-F238E27FC236}">
                <a16:creationId xmlns="" xmlns:a16="http://schemas.microsoft.com/office/drawing/2014/main" id="{64AF2327-91B5-4917-6E67-CB8990754E0F}"/>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36" name="TextBox 35">
            <a:extLst>
              <a:ext uri="{FF2B5EF4-FFF2-40B4-BE49-F238E27FC236}">
                <a16:creationId xmlns="" xmlns:a16="http://schemas.microsoft.com/office/drawing/2014/main" id="{235D087F-6249-4B6E-ED64-A51C5E090DF2}"/>
              </a:ext>
            </a:extLst>
          </p:cNvPr>
          <p:cNvSpPr txBox="1"/>
          <p:nvPr/>
        </p:nvSpPr>
        <p:spPr>
          <a:xfrm>
            <a:off x="192064" y="861920"/>
            <a:ext cx="4590046" cy="400110"/>
          </a:xfrm>
          <a:prstGeom prst="rect">
            <a:avLst/>
          </a:prstGeom>
          <a:noFill/>
        </p:spPr>
        <p:txBody>
          <a:bodyPr wrap="square">
            <a:spAutoFit/>
          </a:bodyPr>
          <a:lstStyle/>
          <a:p>
            <a:pPr>
              <a:spcBef>
                <a:spcPct val="0"/>
              </a:spcBef>
              <a:buFontTx/>
              <a:buNone/>
            </a:pPr>
            <a:r>
              <a:rPr lang="en-US" altLang="en-US" sz="2000" b="1" dirty="0">
                <a:latin typeface="Verdana" panose="020B0604030504040204" pitchFamily="34" charset="0"/>
                <a:ea typeface="Verdana" panose="020B0604030504040204" pitchFamily="34" charset="0"/>
                <a:cs typeface="Verdana" panose="020B0604030504040204" pitchFamily="34" charset="0"/>
              </a:rPr>
              <a:t>Problem Description:  </a:t>
            </a:r>
          </a:p>
        </p:txBody>
      </p:sp>
      <p:sp>
        <p:nvSpPr>
          <p:cNvPr id="38" name="TextBox 37">
            <a:extLst>
              <a:ext uri="{FF2B5EF4-FFF2-40B4-BE49-F238E27FC236}">
                <a16:creationId xmlns="" xmlns:a16="http://schemas.microsoft.com/office/drawing/2014/main" id="{9EB8AADB-DD56-DF7E-3CCF-D535CAF9EF0F}"/>
              </a:ext>
            </a:extLst>
          </p:cNvPr>
          <p:cNvSpPr txBox="1"/>
          <p:nvPr/>
        </p:nvSpPr>
        <p:spPr>
          <a:xfrm>
            <a:off x="245606" y="1482703"/>
            <a:ext cx="8898394" cy="3728970"/>
          </a:xfrm>
          <a:prstGeom prst="rect">
            <a:avLst/>
          </a:prstGeom>
          <a:noFill/>
        </p:spPr>
        <p:txBody>
          <a:bodyPr wrap="square">
            <a:spAutoFit/>
          </a:bodyPr>
          <a:lstStyle/>
          <a:p>
            <a:pPr>
              <a:lnSpc>
                <a:spcPct val="150000"/>
              </a:lnSpc>
              <a:spcBef>
                <a:spcPct val="0"/>
              </a:spcBef>
              <a:buNone/>
            </a:pPr>
            <a:r>
              <a:rPr lang="en-IN" sz="2000" dirty="0">
                <a:solidFill>
                  <a:srgbClr val="000000"/>
                </a:solidFill>
                <a:effectLst/>
                <a:latin typeface="Verdana" panose="020B0604030504040204" pitchFamily="34" charset="0"/>
                <a:ea typeface="Verdana" panose="020B0604030504040204" pitchFamily="34" charset="0"/>
              </a:rPr>
              <a:t>The purpose of</a:t>
            </a:r>
            <a:r>
              <a:rPr lang="en-IN" sz="2000" dirty="0">
                <a:solidFill>
                  <a:srgbClr val="000000"/>
                </a:solidFill>
                <a:latin typeface="Verdana" panose="020B0604030504040204" pitchFamily="34" charset="0"/>
                <a:ea typeface="Verdana" panose="020B0604030504040204" pitchFamily="34" charset="0"/>
              </a:rPr>
              <a:t> the Learning management system is to allow the Staffs to upload files and post messages to the list of students by creating the group for them. Staffs can also be able to assign quizzes for the list of students and display the mark for them instantly. Students can be able to download the files and attend quizzes and view the messages posted by different staffs to them.</a:t>
            </a:r>
          </a:p>
          <a:p>
            <a:pPr>
              <a:lnSpc>
                <a:spcPct val="150000"/>
              </a:lnSpc>
              <a:spcBef>
                <a:spcPct val="0"/>
              </a:spcBef>
              <a:buNone/>
            </a:pPr>
            <a:r>
              <a:rPr lang="en-IN" sz="2000" dirty="0">
                <a:solidFill>
                  <a:srgbClr val="000000"/>
                </a:solidFill>
                <a:latin typeface="Verdana" panose="020B0604030504040204" pitchFamily="34" charset="0"/>
                <a:ea typeface="Verdana" panose="020B0604030504040204" pitchFamily="34" charset="0"/>
              </a:rPr>
              <a:t>This LMS makes an easier interaction between staffs and students which let them towards online education in an successful manner.   </a:t>
            </a:r>
            <a:r>
              <a:rPr lang="en-IN" sz="2000" dirty="0">
                <a:solidFill>
                  <a:srgbClr val="000000"/>
                </a:solidFill>
                <a:effectLst/>
                <a:latin typeface="Verdana" panose="020B0604030504040204" pitchFamily="34" charset="0"/>
                <a:ea typeface="Verdana" panose="020B0604030504040204" pitchFamily="34" charset="0"/>
              </a:rPr>
              <a:t> </a:t>
            </a: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 xmlns:p14="http://schemas.microsoft.com/office/powerpoint/2010/main" val="29076741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1088B931-0F67-E810-6649-FCF5D05140E7}"/>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 Box 4">
            <a:extLst>
              <a:ext uri="{FF2B5EF4-FFF2-40B4-BE49-F238E27FC236}">
                <a16:creationId xmlns="" xmlns:a16="http://schemas.microsoft.com/office/drawing/2014/main" id="{D4567DE0-FA5C-8C8B-43A2-B949225A18ED}"/>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7" name="Picture 2">
            <a:extLst>
              <a:ext uri="{FF2B5EF4-FFF2-40B4-BE49-F238E27FC236}">
                <a16:creationId xmlns="" xmlns:a16="http://schemas.microsoft.com/office/drawing/2014/main" id="{556B4031-A041-6F26-1D05-AEFCFF001A3B}"/>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Rectangle: Rounded Corners 7">
            <a:extLst>
              <a:ext uri="{FF2B5EF4-FFF2-40B4-BE49-F238E27FC236}">
                <a16:creationId xmlns="" xmlns:a16="http://schemas.microsoft.com/office/drawing/2014/main" id="{6126AEBE-720C-8AE4-E6CE-5F487E67EF20}"/>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20</a:t>
            </a:fld>
            <a:endParaRPr lang="en-US" altLang="en-US" sz="1600" b="1">
              <a:solidFill>
                <a:srgbClr val="FFFFFF"/>
              </a:solidFill>
              <a:latin typeface="Comic Sans MS" panose="030F0702030302020204" pitchFamily="66" charset="0"/>
            </a:endParaRPr>
          </a:p>
        </p:txBody>
      </p:sp>
      <p:sp>
        <p:nvSpPr>
          <p:cNvPr id="9" name="Date Placeholder 7">
            <a:extLst>
              <a:ext uri="{FF2B5EF4-FFF2-40B4-BE49-F238E27FC236}">
                <a16:creationId xmlns="" xmlns:a16="http://schemas.microsoft.com/office/drawing/2014/main" id="{767EC901-1F5B-19DB-031E-4080D9C674D2}"/>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0" name="TextBox 9">
            <a:extLst>
              <a:ext uri="{FF2B5EF4-FFF2-40B4-BE49-F238E27FC236}">
                <a16:creationId xmlns="" xmlns:a16="http://schemas.microsoft.com/office/drawing/2014/main" id="{04DBC932-EA9C-E5ED-B150-EB0D17A98336}"/>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1" name="Oval 10">
            <a:extLst>
              <a:ext uri="{FF2B5EF4-FFF2-40B4-BE49-F238E27FC236}">
                <a16:creationId xmlns="" xmlns:a16="http://schemas.microsoft.com/office/drawing/2014/main" id="{7CB9BA54-BDD4-F8CB-FE5A-F773D1AADFC3}"/>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2" name="Picture 11" descr="A picture containing text, sign, watch&#10;&#10;Description automatically generated">
            <a:extLst>
              <a:ext uri="{FF2B5EF4-FFF2-40B4-BE49-F238E27FC236}">
                <a16:creationId xmlns="" xmlns:a16="http://schemas.microsoft.com/office/drawing/2014/main" id="{346C3835-CFC8-5F01-1087-6A4BBD1AC114}"/>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 xmlns:a16="http://schemas.microsoft.com/office/drawing/2014/main" id="{80E10AE0-A4B9-3016-D257-7073AA190129}"/>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a:extLst>
              <a:ext uri="{FF2B5EF4-FFF2-40B4-BE49-F238E27FC236}">
                <a16:creationId xmlns="" xmlns:a16="http://schemas.microsoft.com/office/drawing/2014/main" id="{C29DD894-7E45-2E16-B7D6-76F404ACECA7}"/>
              </a:ext>
            </a:extLst>
          </p:cNvPr>
          <p:cNvSpPr txBox="1"/>
          <p:nvPr/>
        </p:nvSpPr>
        <p:spPr>
          <a:xfrm>
            <a:off x="402263" y="1597035"/>
            <a:ext cx="8339473" cy="2806987"/>
          </a:xfrm>
          <a:prstGeom prst="rect">
            <a:avLst/>
          </a:prstGeom>
          <a:noFill/>
        </p:spPr>
        <p:txBody>
          <a:bodyPr wrap="square">
            <a:spAutoFit/>
          </a:bodyPr>
          <a:lstStyle/>
          <a:p>
            <a:pPr marR="15240" algn="just">
              <a:lnSpc>
                <a:spcPct val="150000"/>
              </a:lnSpc>
              <a:spcAft>
                <a:spcPts val="1000"/>
              </a:spcAft>
            </a:pPr>
            <a:r>
              <a:rPr lang="en-US" sz="2000" dirty="0">
                <a:effectLst/>
                <a:latin typeface="Times New Roman" panose="02020603050405020304" pitchFamily="18" charset="0"/>
                <a:ea typeface="Times New Roman" panose="02020603050405020304" pitchFamily="18" charset="0"/>
              </a:rPr>
              <a:t>This shows the Signup Page provide the interface for </a:t>
            </a:r>
            <a:r>
              <a:rPr lang="en-US" sz="2000" dirty="0" err="1">
                <a:effectLst/>
                <a:latin typeface="Times New Roman" panose="02020603050405020304" pitchFamily="18" charset="0"/>
                <a:ea typeface="Times New Roman" panose="02020603050405020304" pitchFamily="18" charset="0"/>
              </a:rPr>
              <a:t>SignUp</a:t>
            </a:r>
            <a:r>
              <a:rPr lang="en-US" sz="2000" dirty="0">
                <a:effectLst/>
                <a:latin typeface="Times New Roman" panose="02020603050405020304" pitchFamily="18" charset="0"/>
                <a:ea typeface="Times New Roman" panose="02020603050405020304" pitchFamily="18" charset="0"/>
              </a:rPr>
              <a:t> page of Learning Management System. The users who are willing to use the application  must get themselves registered in the system. The </a:t>
            </a:r>
            <a:r>
              <a:rPr lang="en-US" sz="2000" dirty="0">
                <a:ea typeface="Times New Roman" panose="02020603050405020304" pitchFamily="18" charset="0"/>
              </a:rPr>
              <a:t>user</a:t>
            </a:r>
            <a:r>
              <a:rPr lang="en-US" sz="2000" dirty="0">
                <a:effectLst/>
                <a:latin typeface="Times New Roman" panose="02020603050405020304" pitchFamily="18" charset="0"/>
                <a:ea typeface="Times New Roman" panose="02020603050405020304" pitchFamily="18" charset="0"/>
              </a:rPr>
              <a:t> must provide the name, password, phone number and the mail id for the registration. The email id must be a valid email id. The password and the confirm password must be the same. Now after clicking the signup button the user gets registered in the system.</a:t>
            </a: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 xmlns:p14="http://schemas.microsoft.com/office/powerpoint/2010/main" val="30810581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C44B1B70-1155-2849-5B00-52945F8E2250}"/>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 Box 4">
            <a:extLst>
              <a:ext uri="{FF2B5EF4-FFF2-40B4-BE49-F238E27FC236}">
                <a16:creationId xmlns="" xmlns:a16="http://schemas.microsoft.com/office/drawing/2014/main" id="{2A6C7C91-2B68-D2FC-EE9F-D049B4F10A80}"/>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7" name="Picture 2">
            <a:extLst>
              <a:ext uri="{FF2B5EF4-FFF2-40B4-BE49-F238E27FC236}">
                <a16:creationId xmlns="" xmlns:a16="http://schemas.microsoft.com/office/drawing/2014/main" id="{F6D6C643-BAE5-7B96-2BDE-C32125371950}"/>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Rectangle: Rounded Corners 7">
            <a:extLst>
              <a:ext uri="{FF2B5EF4-FFF2-40B4-BE49-F238E27FC236}">
                <a16:creationId xmlns="" xmlns:a16="http://schemas.microsoft.com/office/drawing/2014/main" id="{AA2717A1-324C-B383-7C7A-B5B2D75AC1DD}"/>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21</a:t>
            </a:fld>
            <a:endParaRPr lang="en-US" altLang="en-US" sz="1600" b="1">
              <a:solidFill>
                <a:srgbClr val="FFFFFF"/>
              </a:solidFill>
              <a:latin typeface="Comic Sans MS" panose="030F0702030302020204" pitchFamily="66" charset="0"/>
            </a:endParaRPr>
          </a:p>
        </p:txBody>
      </p:sp>
      <p:sp>
        <p:nvSpPr>
          <p:cNvPr id="9" name="Date Placeholder 7">
            <a:extLst>
              <a:ext uri="{FF2B5EF4-FFF2-40B4-BE49-F238E27FC236}">
                <a16:creationId xmlns="" xmlns:a16="http://schemas.microsoft.com/office/drawing/2014/main" id="{5D6A47FF-6A09-F9C1-CFB4-FD6FF5D1FE88}"/>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0" name="TextBox 9">
            <a:extLst>
              <a:ext uri="{FF2B5EF4-FFF2-40B4-BE49-F238E27FC236}">
                <a16:creationId xmlns="" xmlns:a16="http://schemas.microsoft.com/office/drawing/2014/main" id="{57CEE170-730C-5D85-F661-72AAE159E747}"/>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1" name="Oval 10">
            <a:extLst>
              <a:ext uri="{FF2B5EF4-FFF2-40B4-BE49-F238E27FC236}">
                <a16:creationId xmlns="" xmlns:a16="http://schemas.microsoft.com/office/drawing/2014/main" id="{45E7FA21-0019-E10F-55EF-7088F5069012}"/>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2" name="Picture 11" descr="A picture containing text, sign, watch&#10;&#10;Description automatically generated">
            <a:extLst>
              <a:ext uri="{FF2B5EF4-FFF2-40B4-BE49-F238E27FC236}">
                <a16:creationId xmlns="" xmlns:a16="http://schemas.microsoft.com/office/drawing/2014/main" id="{A74FD988-719D-273F-673D-D1402786C0DE}"/>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 xmlns:a16="http://schemas.microsoft.com/office/drawing/2014/main" id="{8734DD36-3DDD-7694-A56E-C50C5A1EA43F}"/>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a:extLst>
              <a:ext uri="{FF2B5EF4-FFF2-40B4-BE49-F238E27FC236}">
                <a16:creationId xmlns="" xmlns:a16="http://schemas.microsoft.com/office/drawing/2014/main" id="{A2CBE3BA-B578-AABA-13E9-BE507CE92840}"/>
              </a:ext>
            </a:extLst>
          </p:cNvPr>
          <p:cNvSpPr txBox="1"/>
          <p:nvPr/>
        </p:nvSpPr>
        <p:spPr>
          <a:xfrm>
            <a:off x="675946" y="1378985"/>
            <a:ext cx="4590046" cy="417871"/>
          </a:xfrm>
          <a:prstGeom prst="rect">
            <a:avLst/>
          </a:prstGeom>
          <a:noFill/>
        </p:spPr>
        <p:txBody>
          <a:bodyPr wrap="square">
            <a:spAutoFit/>
          </a:bodyPr>
          <a:lstStyle/>
          <a:p>
            <a:pPr marR="15240" algn="just">
              <a:lnSpc>
                <a:spcPct val="115000"/>
              </a:lnSpc>
              <a:spcAft>
                <a:spcPts val="1000"/>
              </a:spcAft>
            </a:pPr>
            <a:r>
              <a:rPr lang="en-US" sz="2000" b="1" dirty="0">
                <a:effectLst/>
                <a:latin typeface="Times New Roman" panose="02020603050405020304" pitchFamily="18" charset="0"/>
                <a:ea typeface="Times New Roman" panose="02020603050405020304" pitchFamily="18" charset="0"/>
              </a:rPr>
              <a:t>Login page</a:t>
            </a:r>
            <a:endParaRPr lang="en-IN" sz="2000" dirty="0">
              <a:effectLst/>
              <a:latin typeface="Times New Roman" panose="02020603050405020304" pitchFamily="18" charset="0"/>
              <a:ea typeface="Times New Roman" panose="02020603050405020304" pitchFamily="18" charset="0"/>
            </a:endParaRPr>
          </a:p>
        </p:txBody>
      </p:sp>
      <p:pic>
        <p:nvPicPr>
          <p:cNvPr id="17" name="Picture 16">
            <a:extLst>
              <a:ext uri="{FF2B5EF4-FFF2-40B4-BE49-F238E27FC236}">
                <a16:creationId xmlns="" xmlns:a16="http://schemas.microsoft.com/office/drawing/2014/main" id="{B424EC20-FE3C-0057-5CD5-9EAB500D0EC6}"/>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685800" y="1878265"/>
            <a:ext cx="7744523" cy="4356294"/>
          </a:xfrm>
          <a:prstGeom prst="rect">
            <a:avLst/>
          </a:prstGeom>
        </p:spPr>
      </p:pic>
    </p:spTree>
    <p:extLst>
      <p:ext uri="{BB962C8B-B14F-4D97-AF65-F5344CB8AC3E}">
        <p14:creationId xmlns="" xmlns:p14="http://schemas.microsoft.com/office/powerpoint/2010/main" val="17078041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2AE50221-53EB-9B13-C544-3B549E96479B}"/>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 Box 4">
            <a:extLst>
              <a:ext uri="{FF2B5EF4-FFF2-40B4-BE49-F238E27FC236}">
                <a16:creationId xmlns="" xmlns:a16="http://schemas.microsoft.com/office/drawing/2014/main" id="{ECF797DB-FA2B-E63C-9D21-658E22E06BBA}"/>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7" name="Picture 2">
            <a:extLst>
              <a:ext uri="{FF2B5EF4-FFF2-40B4-BE49-F238E27FC236}">
                <a16:creationId xmlns="" xmlns:a16="http://schemas.microsoft.com/office/drawing/2014/main" id="{99793662-A3CA-FE65-E39E-385610C69843}"/>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Rectangle: Rounded Corners 7">
            <a:extLst>
              <a:ext uri="{FF2B5EF4-FFF2-40B4-BE49-F238E27FC236}">
                <a16:creationId xmlns="" xmlns:a16="http://schemas.microsoft.com/office/drawing/2014/main" id="{43258276-A7F3-F227-F90E-7160ECFE5103}"/>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22</a:t>
            </a:fld>
            <a:endParaRPr lang="en-US" altLang="en-US" sz="1600" b="1">
              <a:solidFill>
                <a:srgbClr val="FFFFFF"/>
              </a:solidFill>
              <a:latin typeface="Comic Sans MS" panose="030F0702030302020204" pitchFamily="66" charset="0"/>
            </a:endParaRPr>
          </a:p>
        </p:txBody>
      </p:sp>
      <p:sp>
        <p:nvSpPr>
          <p:cNvPr id="9" name="Date Placeholder 7">
            <a:extLst>
              <a:ext uri="{FF2B5EF4-FFF2-40B4-BE49-F238E27FC236}">
                <a16:creationId xmlns="" xmlns:a16="http://schemas.microsoft.com/office/drawing/2014/main" id="{EAC57A82-DE5F-5A2D-EDE4-E433F572E279}"/>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0" name="TextBox 9">
            <a:extLst>
              <a:ext uri="{FF2B5EF4-FFF2-40B4-BE49-F238E27FC236}">
                <a16:creationId xmlns="" xmlns:a16="http://schemas.microsoft.com/office/drawing/2014/main" id="{01D36101-F51B-5572-ECD3-422B0F940592}"/>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1" name="Oval 10">
            <a:extLst>
              <a:ext uri="{FF2B5EF4-FFF2-40B4-BE49-F238E27FC236}">
                <a16:creationId xmlns="" xmlns:a16="http://schemas.microsoft.com/office/drawing/2014/main" id="{A96D10A8-05E3-8C3F-74CA-86685AF759E4}"/>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2" name="Picture 11" descr="A picture containing text, sign, watch&#10;&#10;Description automatically generated">
            <a:extLst>
              <a:ext uri="{FF2B5EF4-FFF2-40B4-BE49-F238E27FC236}">
                <a16:creationId xmlns="" xmlns:a16="http://schemas.microsoft.com/office/drawing/2014/main" id="{EE4EE50E-BA99-2351-C400-5E6A933CAE7D}"/>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 xmlns:a16="http://schemas.microsoft.com/office/drawing/2014/main" id="{D761B652-4245-50FB-141F-66050F5B40C8}"/>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a:extLst>
              <a:ext uri="{FF2B5EF4-FFF2-40B4-BE49-F238E27FC236}">
                <a16:creationId xmlns="" xmlns:a16="http://schemas.microsoft.com/office/drawing/2014/main" id="{321AE627-03D3-C5D3-5021-E3B456B7E095}"/>
              </a:ext>
            </a:extLst>
          </p:cNvPr>
          <p:cNvSpPr txBox="1"/>
          <p:nvPr/>
        </p:nvSpPr>
        <p:spPr>
          <a:xfrm>
            <a:off x="721169" y="1342845"/>
            <a:ext cx="7633844" cy="3268652"/>
          </a:xfrm>
          <a:prstGeom prst="rect">
            <a:avLst/>
          </a:prstGeom>
          <a:noFill/>
        </p:spPr>
        <p:txBody>
          <a:bodyPr wrap="square">
            <a:spAutoFit/>
          </a:bodyPr>
          <a:lstStyle/>
          <a:p>
            <a:pPr marR="15240" algn="just">
              <a:lnSpc>
                <a:spcPct val="150000"/>
              </a:lnSpc>
              <a:spcAft>
                <a:spcPts val="1000"/>
              </a:spcAft>
            </a:pPr>
            <a:r>
              <a:rPr lang="en-US" sz="2000" dirty="0">
                <a:effectLst/>
                <a:latin typeface="Times New Roman" panose="02020603050405020304" pitchFamily="18" charset="0"/>
                <a:ea typeface="Times New Roman" panose="02020603050405020304" pitchFamily="18" charset="0"/>
              </a:rPr>
              <a:t>Login Page</a:t>
            </a:r>
            <a:r>
              <a:rPr lang="en-US" sz="2000" b="1"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provide the interface for Login Learning Management System. This interface provides the registered user to enter into their home page. If the username and the password is correct then the user is allowed to enter into their home page. If the username and the password does not match then the error message of invalid user gets displayed. When the username and the password match with the database then the dashboard of the admin is displayed.</a:t>
            </a: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 xmlns:p14="http://schemas.microsoft.com/office/powerpoint/2010/main" val="18018929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8DC93522-B8F1-DE86-F996-C7AE7F92D53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 Box 4">
            <a:extLst>
              <a:ext uri="{FF2B5EF4-FFF2-40B4-BE49-F238E27FC236}">
                <a16:creationId xmlns="" xmlns:a16="http://schemas.microsoft.com/office/drawing/2014/main" id="{5D9F5717-AEEC-F0D9-0DBE-6360E47EC9FA}"/>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7" name="Picture 2">
            <a:extLst>
              <a:ext uri="{FF2B5EF4-FFF2-40B4-BE49-F238E27FC236}">
                <a16:creationId xmlns="" xmlns:a16="http://schemas.microsoft.com/office/drawing/2014/main" id="{0DA10F11-3D69-55D7-D3D5-02CD3B49AA23}"/>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Rectangle: Rounded Corners 7">
            <a:extLst>
              <a:ext uri="{FF2B5EF4-FFF2-40B4-BE49-F238E27FC236}">
                <a16:creationId xmlns="" xmlns:a16="http://schemas.microsoft.com/office/drawing/2014/main" id="{43A0C3C0-BA70-B5C7-4829-1033F588C23B}"/>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23</a:t>
            </a:fld>
            <a:endParaRPr lang="en-US" altLang="en-US" sz="1600" b="1">
              <a:solidFill>
                <a:srgbClr val="FFFFFF"/>
              </a:solidFill>
              <a:latin typeface="Comic Sans MS" panose="030F0702030302020204" pitchFamily="66" charset="0"/>
            </a:endParaRPr>
          </a:p>
        </p:txBody>
      </p:sp>
      <p:sp>
        <p:nvSpPr>
          <p:cNvPr id="9" name="Date Placeholder 7">
            <a:extLst>
              <a:ext uri="{FF2B5EF4-FFF2-40B4-BE49-F238E27FC236}">
                <a16:creationId xmlns="" xmlns:a16="http://schemas.microsoft.com/office/drawing/2014/main" id="{7AFFEC02-3637-CE46-BAA0-9371583F4064}"/>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0" name="TextBox 9">
            <a:extLst>
              <a:ext uri="{FF2B5EF4-FFF2-40B4-BE49-F238E27FC236}">
                <a16:creationId xmlns="" xmlns:a16="http://schemas.microsoft.com/office/drawing/2014/main" id="{11D4DCC9-0BFC-49C9-AC92-7D0F2ABBACF8}"/>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1" name="Oval 10">
            <a:extLst>
              <a:ext uri="{FF2B5EF4-FFF2-40B4-BE49-F238E27FC236}">
                <a16:creationId xmlns="" xmlns:a16="http://schemas.microsoft.com/office/drawing/2014/main" id="{197E4D29-7DFB-6D60-BBF3-6C277E12A845}"/>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2" name="Picture 11" descr="A picture containing text, sign, watch&#10;&#10;Description automatically generated">
            <a:extLst>
              <a:ext uri="{FF2B5EF4-FFF2-40B4-BE49-F238E27FC236}">
                <a16:creationId xmlns="" xmlns:a16="http://schemas.microsoft.com/office/drawing/2014/main" id="{3B87873D-BB1E-86FB-946F-26164F0FE1FC}"/>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 xmlns:a16="http://schemas.microsoft.com/office/drawing/2014/main" id="{986552DE-C898-C96E-6A75-099A102098FE}"/>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a:extLst>
              <a:ext uri="{FF2B5EF4-FFF2-40B4-BE49-F238E27FC236}">
                <a16:creationId xmlns="" xmlns:a16="http://schemas.microsoft.com/office/drawing/2014/main" id="{3DE5A7F6-6A47-FDB2-1186-EF6C584083C1}"/>
              </a:ext>
            </a:extLst>
          </p:cNvPr>
          <p:cNvSpPr txBox="1"/>
          <p:nvPr/>
        </p:nvSpPr>
        <p:spPr>
          <a:xfrm>
            <a:off x="493236" y="1193809"/>
            <a:ext cx="4590046" cy="417871"/>
          </a:xfrm>
          <a:prstGeom prst="rect">
            <a:avLst/>
          </a:prstGeom>
          <a:noFill/>
        </p:spPr>
        <p:txBody>
          <a:bodyPr wrap="square">
            <a:spAutoFit/>
          </a:bodyPr>
          <a:lstStyle/>
          <a:p>
            <a:pPr marR="15240" algn="just">
              <a:lnSpc>
                <a:spcPct val="115000"/>
              </a:lnSpc>
              <a:spcAft>
                <a:spcPts val="1000"/>
              </a:spcAft>
            </a:pPr>
            <a:r>
              <a:rPr lang="en-US" sz="2000" b="1" dirty="0">
                <a:ea typeface="Times New Roman" panose="02020603050405020304" pitchFamily="18" charset="0"/>
              </a:rPr>
              <a:t>Staff Home</a:t>
            </a:r>
            <a:r>
              <a:rPr lang="en-US" sz="2000" b="1" dirty="0">
                <a:effectLst/>
                <a:latin typeface="Times New Roman" panose="02020603050405020304" pitchFamily="18" charset="0"/>
                <a:ea typeface="Times New Roman" panose="02020603050405020304" pitchFamily="18" charset="0"/>
              </a:rPr>
              <a:t> page</a:t>
            </a:r>
            <a:endParaRPr lang="en-IN" sz="2000" dirty="0">
              <a:effectLst/>
              <a:latin typeface="Times New Roman" panose="02020603050405020304" pitchFamily="18" charset="0"/>
              <a:ea typeface="Times New Roman" panose="02020603050405020304" pitchFamily="18" charset="0"/>
            </a:endParaRPr>
          </a:p>
        </p:txBody>
      </p:sp>
      <p:pic>
        <p:nvPicPr>
          <p:cNvPr id="1026" name="Picture 2" descr="F:\Muthu\Screenshots\Screenshot (28).png"/>
          <p:cNvPicPr>
            <a:picLocks noChangeAspect="1" noChangeArrowheads="1"/>
          </p:cNvPicPr>
          <p:nvPr/>
        </p:nvPicPr>
        <p:blipFill>
          <a:blip r:embed="rId4"/>
          <a:srcRect/>
          <a:stretch>
            <a:fillRect/>
          </a:stretch>
        </p:blipFill>
        <p:spPr bwMode="auto">
          <a:xfrm>
            <a:off x="428596" y="1643050"/>
            <a:ext cx="8157393" cy="4586294"/>
          </a:xfrm>
          <a:prstGeom prst="rect">
            <a:avLst/>
          </a:prstGeom>
          <a:noFill/>
        </p:spPr>
      </p:pic>
    </p:spTree>
    <p:extLst>
      <p:ext uri="{BB962C8B-B14F-4D97-AF65-F5344CB8AC3E}">
        <p14:creationId xmlns="" xmlns:p14="http://schemas.microsoft.com/office/powerpoint/2010/main" val="284125638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5C5FA891-F3FE-EB69-B877-6CC658B74C56}"/>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 Box 4">
            <a:extLst>
              <a:ext uri="{FF2B5EF4-FFF2-40B4-BE49-F238E27FC236}">
                <a16:creationId xmlns="" xmlns:a16="http://schemas.microsoft.com/office/drawing/2014/main" id="{1E345F61-0248-1F35-FD35-65DBE85C5256}"/>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7" name="Picture 2">
            <a:extLst>
              <a:ext uri="{FF2B5EF4-FFF2-40B4-BE49-F238E27FC236}">
                <a16:creationId xmlns="" xmlns:a16="http://schemas.microsoft.com/office/drawing/2014/main" id="{8F14AD9F-05B0-BFDA-B93F-E0F5B0BF06B8}"/>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Rectangle: Rounded Corners 7">
            <a:extLst>
              <a:ext uri="{FF2B5EF4-FFF2-40B4-BE49-F238E27FC236}">
                <a16:creationId xmlns="" xmlns:a16="http://schemas.microsoft.com/office/drawing/2014/main" id="{B5C740BE-81B3-5375-9244-88649C4E94D6}"/>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24</a:t>
            </a:fld>
            <a:endParaRPr lang="en-US" altLang="en-US" sz="1600" b="1">
              <a:solidFill>
                <a:srgbClr val="FFFFFF"/>
              </a:solidFill>
              <a:latin typeface="Comic Sans MS" panose="030F0702030302020204" pitchFamily="66" charset="0"/>
            </a:endParaRPr>
          </a:p>
        </p:txBody>
      </p:sp>
      <p:sp>
        <p:nvSpPr>
          <p:cNvPr id="9" name="Date Placeholder 7">
            <a:extLst>
              <a:ext uri="{FF2B5EF4-FFF2-40B4-BE49-F238E27FC236}">
                <a16:creationId xmlns="" xmlns:a16="http://schemas.microsoft.com/office/drawing/2014/main" id="{A857BCFC-F6C2-468A-AFAC-77B9697AE9AF}"/>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0" name="TextBox 9">
            <a:extLst>
              <a:ext uri="{FF2B5EF4-FFF2-40B4-BE49-F238E27FC236}">
                <a16:creationId xmlns="" xmlns:a16="http://schemas.microsoft.com/office/drawing/2014/main" id="{6DA66783-33DF-38AA-532A-3FB27C5E40F4}"/>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1" name="Oval 10">
            <a:extLst>
              <a:ext uri="{FF2B5EF4-FFF2-40B4-BE49-F238E27FC236}">
                <a16:creationId xmlns="" xmlns:a16="http://schemas.microsoft.com/office/drawing/2014/main" id="{F7059B63-9442-6F09-2DCE-11A27405B000}"/>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2" name="Picture 11" descr="A picture containing text, sign, watch&#10;&#10;Description automatically generated">
            <a:extLst>
              <a:ext uri="{FF2B5EF4-FFF2-40B4-BE49-F238E27FC236}">
                <a16:creationId xmlns="" xmlns:a16="http://schemas.microsoft.com/office/drawing/2014/main" id="{CA418103-882A-70A7-1A0B-2515781B242B}"/>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 xmlns:a16="http://schemas.microsoft.com/office/drawing/2014/main" id="{025F8C0D-9AB0-2048-C13B-675474154542}"/>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a:extLst>
              <a:ext uri="{FF2B5EF4-FFF2-40B4-BE49-F238E27FC236}">
                <a16:creationId xmlns="" xmlns:a16="http://schemas.microsoft.com/office/drawing/2014/main" id="{AA2F16AA-EE9F-0118-A59D-2D2FECE236F0}"/>
              </a:ext>
            </a:extLst>
          </p:cNvPr>
          <p:cNvSpPr txBox="1"/>
          <p:nvPr/>
        </p:nvSpPr>
        <p:spPr>
          <a:xfrm>
            <a:off x="539813" y="1422967"/>
            <a:ext cx="8064374" cy="3785652"/>
          </a:xfrm>
          <a:prstGeom prst="rect">
            <a:avLst/>
          </a:prstGeom>
          <a:noFill/>
        </p:spPr>
        <p:txBody>
          <a:bodyPr wrap="square">
            <a:spAutoFit/>
          </a:bodyPr>
          <a:lstStyle/>
          <a:p>
            <a:pPr marR="15240" algn="just">
              <a:lnSpc>
                <a:spcPct val="150000"/>
              </a:lnSpc>
              <a:spcAft>
                <a:spcPts val="1000"/>
              </a:spcAft>
            </a:pPr>
            <a:r>
              <a:rPr lang="en-US" sz="2000" dirty="0">
                <a:effectLst/>
                <a:latin typeface="Times New Roman" panose="02020603050405020304" pitchFamily="18" charset="0"/>
                <a:ea typeface="Times New Roman" panose="02020603050405020304" pitchFamily="18" charset="0"/>
              </a:rPr>
              <a:t>Staff home  page</a:t>
            </a:r>
            <a:r>
              <a:rPr lang="en-US" sz="2000" b="1"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provides the interface for Staff. The </a:t>
            </a:r>
            <a:r>
              <a:rPr lang="en-US" sz="2000" dirty="0">
                <a:ea typeface="Times New Roman" panose="02020603050405020304" pitchFamily="18" charset="0"/>
              </a:rPr>
              <a:t>staff</a:t>
            </a:r>
            <a:r>
              <a:rPr lang="en-US" sz="2000" dirty="0">
                <a:effectLst/>
                <a:latin typeface="Times New Roman" panose="02020603050405020304" pitchFamily="18" charset="0"/>
                <a:ea typeface="Times New Roman" panose="02020603050405020304" pitchFamily="18" charset="0"/>
              </a:rPr>
              <a:t> is navigated to this page when the username and the password matches with the staff. The staff dashboard has the options such as the View </a:t>
            </a:r>
            <a:r>
              <a:rPr lang="en-US" sz="2000" dirty="0">
                <a:ea typeface="Times New Roman" panose="02020603050405020304" pitchFamily="18" charset="0"/>
              </a:rPr>
              <a:t>students</a:t>
            </a:r>
            <a:r>
              <a:rPr lang="en-US" sz="2000" dirty="0">
                <a:effectLst/>
                <a:latin typeface="Times New Roman" panose="02020603050405020304" pitchFamily="18" charset="0"/>
                <a:ea typeface="Times New Roman" panose="02020603050405020304" pitchFamily="18" charset="0"/>
              </a:rPr>
              <a:t>, Create group, Remove </a:t>
            </a:r>
            <a:r>
              <a:rPr lang="en-US" sz="2000" dirty="0">
                <a:ea typeface="Times New Roman" panose="02020603050405020304" pitchFamily="18" charset="0"/>
              </a:rPr>
              <a:t>Group</a:t>
            </a:r>
            <a:r>
              <a:rPr lang="en-US" sz="2000" dirty="0">
                <a:effectLst/>
                <a:latin typeface="Times New Roman" panose="02020603050405020304" pitchFamily="18" charset="0"/>
                <a:ea typeface="Times New Roman" panose="02020603050405020304" pitchFamily="18" charset="0"/>
              </a:rPr>
              <a:t> and Update </a:t>
            </a:r>
            <a:r>
              <a:rPr lang="en-US" sz="2000" dirty="0">
                <a:ea typeface="Times New Roman" panose="02020603050405020304" pitchFamily="18" charset="0"/>
              </a:rPr>
              <a:t>password</a:t>
            </a:r>
            <a:r>
              <a:rPr lang="en-US" sz="2000" dirty="0">
                <a:effectLst/>
                <a:latin typeface="Times New Roman" panose="02020603050405020304" pitchFamily="18" charset="0"/>
                <a:ea typeface="Times New Roman" panose="02020603050405020304" pitchFamily="18" charset="0"/>
              </a:rPr>
              <a:t>. The </a:t>
            </a:r>
            <a:r>
              <a:rPr lang="en-US" sz="2000" dirty="0">
                <a:ea typeface="Times New Roman" panose="02020603050405020304" pitchFamily="18" charset="0"/>
              </a:rPr>
              <a:t>staff</a:t>
            </a:r>
            <a:r>
              <a:rPr lang="en-US" sz="2000" dirty="0">
                <a:effectLst/>
                <a:latin typeface="Times New Roman" panose="02020603050405020304" pitchFamily="18" charset="0"/>
                <a:ea typeface="Times New Roman" panose="02020603050405020304" pitchFamily="18" charset="0"/>
              </a:rPr>
              <a:t> has the all those functionalities. Initially when the staff is logged in the dashboard with the </a:t>
            </a:r>
            <a:r>
              <a:rPr lang="en-US" sz="2000" dirty="0">
                <a:ea typeface="Times New Roman" panose="02020603050405020304" pitchFamily="18" charset="0"/>
              </a:rPr>
              <a:t>group and student</a:t>
            </a:r>
            <a:r>
              <a:rPr lang="en-US" sz="2000" dirty="0">
                <a:effectLst/>
                <a:latin typeface="Times New Roman" panose="02020603050405020304" pitchFamily="18" charset="0"/>
                <a:ea typeface="Times New Roman" panose="02020603050405020304" pitchFamily="18" charset="0"/>
              </a:rPr>
              <a:t> information is displayed. The students who all are in the group will be viewed here in each groups and </a:t>
            </a:r>
            <a:r>
              <a:rPr lang="en-US" sz="2000" dirty="0" smtClean="0">
                <a:effectLst/>
                <a:latin typeface="Times New Roman" panose="02020603050405020304" pitchFamily="18" charset="0"/>
                <a:ea typeface="Times New Roman" panose="02020603050405020304" pitchFamily="18" charset="0"/>
              </a:rPr>
              <a:t>staffs can </a:t>
            </a:r>
            <a:r>
              <a:rPr lang="en-US" sz="2000" dirty="0">
                <a:effectLst/>
                <a:latin typeface="Times New Roman" panose="02020603050405020304" pitchFamily="18" charset="0"/>
                <a:ea typeface="Times New Roman" panose="02020603050405020304" pitchFamily="18" charset="0"/>
              </a:rPr>
              <a:t>also able to </a:t>
            </a:r>
            <a:r>
              <a:rPr lang="en-US" sz="2000" dirty="0" smtClean="0">
                <a:effectLst/>
                <a:latin typeface="Times New Roman" panose="02020603050405020304" pitchFamily="18" charset="0"/>
                <a:ea typeface="Times New Roman" panose="02020603050405020304" pitchFamily="18" charset="0"/>
              </a:rPr>
              <a:t>post quiz and messages.</a:t>
            </a: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 xmlns:p14="http://schemas.microsoft.com/office/powerpoint/2010/main" val="182126860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D714C015-9398-950A-F606-64909C03CE21}"/>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 Box 4">
            <a:extLst>
              <a:ext uri="{FF2B5EF4-FFF2-40B4-BE49-F238E27FC236}">
                <a16:creationId xmlns="" xmlns:a16="http://schemas.microsoft.com/office/drawing/2014/main" id="{E3A4D5B3-A5A0-020F-E996-E41C2B06B4E5}"/>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7" name="Picture 2">
            <a:extLst>
              <a:ext uri="{FF2B5EF4-FFF2-40B4-BE49-F238E27FC236}">
                <a16:creationId xmlns="" xmlns:a16="http://schemas.microsoft.com/office/drawing/2014/main" id="{E4BFA94E-0F9C-C280-CE53-E30D3F80927E}"/>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Rectangle: Rounded Corners 7">
            <a:extLst>
              <a:ext uri="{FF2B5EF4-FFF2-40B4-BE49-F238E27FC236}">
                <a16:creationId xmlns="" xmlns:a16="http://schemas.microsoft.com/office/drawing/2014/main" id="{E51BF7D6-0E69-60B2-223E-ED6E196062A2}"/>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25</a:t>
            </a:fld>
            <a:endParaRPr lang="en-US" altLang="en-US" sz="1600" b="1">
              <a:solidFill>
                <a:srgbClr val="FFFFFF"/>
              </a:solidFill>
              <a:latin typeface="Comic Sans MS" panose="030F0702030302020204" pitchFamily="66" charset="0"/>
            </a:endParaRPr>
          </a:p>
        </p:txBody>
      </p:sp>
      <p:sp>
        <p:nvSpPr>
          <p:cNvPr id="9" name="Date Placeholder 7">
            <a:extLst>
              <a:ext uri="{FF2B5EF4-FFF2-40B4-BE49-F238E27FC236}">
                <a16:creationId xmlns="" xmlns:a16="http://schemas.microsoft.com/office/drawing/2014/main" id="{A61A599C-64E0-F18E-494A-5DA97A35F35E}"/>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0" name="TextBox 9">
            <a:extLst>
              <a:ext uri="{FF2B5EF4-FFF2-40B4-BE49-F238E27FC236}">
                <a16:creationId xmlns="" xmlns:a16="http://schemas.microsoft.com/office/drawing/2014/main" id="{AB84639D-2285-3A9E-310D-49250B8C3043}"/>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1" name="Oval 10">
            <a:extLst>
              <a:ext uri="{FF2B5EF4-FFF2-40B4-BE49-F238E27FC236}">
                <a16:creationId xmlns="" xmlns:a16="http://schemas.microsoft.com/office/drawing/2014/main" id="{1CB18769-CD64-E3A7-EC35-7B2AA2F7E8CE}"/>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2" name="Picture 11" descr="A picture containing text, sign, watch&#10;&#10;Description automatically generated">
            <a:extLst>
              <a:ext uri="{FF2B5EF4-FFF2-40B4-BE49-F238E27FC236}">
                <a16:creationId xmlns="" xmlns:a16="http://schemas.microsoft.com/office/drawing/2014/main" id="{F84CC4EF-445F-CF6F-3319-1D316C14B113}"/>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 xmlns:a16="http://schemas.microsoft.com/office/drawing/2014/main" id="{3DA94D0F-778F-168F-BAB9-0A98F57E81CD}"/>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a:extLst>
              <a:ext uri="{FF2B5EF4-FFF2-40B4-BE49-F238E27FC236}">
                <a16:creationId xmlns="" xmlns:a16="http://schemas.microsoft.com/office/drawing/2014/main" id="{5E5FA734-F707-C6A1-9C7E-00760D280D72}"/>
              </a:ext>
            </a:extLst>
          </p:cNvPr>
          <p:cNvSpPr txBox="1"/>
          <p:nvPr/>
        </p:nvSpPr>
        <p:spPr>
          <a:xfrm>
            <a:off x="890146" y="943590"/>
            <a:ext cx="4590046" cy="417871"/>
          </a:xfrm>
          <a:prstGeom prst="rect">
            <a:avLst/>
          </a:prstGeom>
          <a:noFill/>
        </p:spPr>
        <p:txBody>
          <a:bodyPr wrap="square">
            <a:spAutoFit/>
          </a:bodyPr>
          <a:lstStyle/>
          <a:p>
            <a:pPr marR="15240" algn="just">
              <a:lnSpc>
                <a:spcPct val="115000"/>
              </a:lnSpc>
              <a:spcAft>
                <a:spcPts val="1000"/>
              </a:spcAft>
            </a:pPr>
            <a:r>
              <a:rPr lang="en-US" sz="2000" b="1" dirty="0">
                <a:ea typeface="Times New Roman" panose="02020603050405020304" pitchFamily="18" charset="0"/>
              </a:rPr>
              <a:t>Message page</a:t>
            </a:r>
            <a:endParaRPr lang="en-IN" sz="2000" dirty="0">
              <a:effectLst/>
              <a:latin typeface="Times New Roman" panose="02020603050405020304" pitchFamily="18" charset="0"/>
              <a:ea typeface="Times New Roman" panose="02020603050405020304" pitchFamily="18" charset="0"/>
            </a:endParaRPr>
          </a:p>
        </p:txBody>
      </p:sp>
      <p:pic>
        <p:nvPicPr>
          <p:cNvPr id="16" name="Picture 15" descr="Screenshot (29).png"/>
          <p:cNvPicPr>
            <a:picLocks noChangeAspect="1"/>
          </p:cNvPicPr>
          <p:nvPr/>
        </p:nvPicPr>
        <p:blipFill>
          <a:blip r:embed="rId4"/>
          <a:stretch>
            <a:fillRect/>
          </a:stretch>
        </p:blipFill>
        <p:spPr>
          <a:xfrm>
            <a:off x="500034" y="1428736"/>
            <a:ext cx="8129761" cy="4570759"/>
          </a:xfrm>
          <a:prstGeom prst="rect">
            <a:avLst/>
          </a:prstGeom>
        </p:spPr>
      </p:pic>
    </p:spTree>
    <p:extLst>
      <p:ext uri="{BB962C8B-B14F-4D97-AF65-F5344CB8AC3E}">
        <p14:creationId xmlns="" xmlns:p14="http://schemas.microsoft.com/office/powerpoint/2010/main" val="352553309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B923898F-CF35-5706-5066-DA970C498251}"/>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 Box 4">
            <a:extLst>
              <a:ext uri="{FF2B5EF4-FFF2-40B4-BE49-F238E27FC236}">
                <a16:creationId xmlns="" xmlns:a16="http://schemas.microsoft.com/office/drawing/2014/main" id="{8C635A52-A71F-B664-44CF-54C639681100}"/>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8" name="Picture 2">
            <a:extLst>
              <a:ext uri="{FF2B5EF4-FFF2-40B4-BE49-F238E27FC236}">
                <a16:creationId xmlns="" xmlns:a16="http://schemas.microsoft.com/office/drawing/2014/main" id="{37AA68ED-D32F-0352-9D29-00C96D181A76}"/>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 name="Rectangle: Rounded Corners 8">
            <a:extLst>
              <a:ext uri="{FF2B5EF4-FFF2-40B4-BE49-F238E27FC236}">
                <a16:creationId xmlns="" xmlns:a16="http://schemas.microsoft.com/office/drawing/2014/main" id="{8EFAACC5-9E1C-9720-8AEF-B05D0F2975A3}"/>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26</a:t>
            </a:fld>
            <a:endParaRPr lang="en-US" altLang="en-US" sz="1600" b="1">
              <a:solidFill>
                <a:srgbClr val="FFFFFF"/>
              </a:solidFill>
              <a:latin typeface="Comic Sans MS" panose="030F0702030302020204" pitchFamily="66" charset="0"/>
            </a:endParaRPr>
          </a:p>
        </p:txBody>
      </p:sp>
      <p:sp>
        <p:nvSpPr>
          <p:cNvPr id="10" name="Date Placeholder 7">
            <a:extLst>
              <a:ext uri="{FF2B5EF4-FFF2-40B4-BE49-F238E27FC236}">
                <a16:creationId xmlns="" xmlns:a16="http://schemas.microsoft.com/office/drawing/2014/main" id="{5E934B88-F4A9-741A-8EB9-7BAEBD32E8C5}"/>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1" name="TextBox 10">
            <a:extLst>
              <a:ext uri="{FF2B5EF4-FFF2-40B4-BE49-F238E27FC236}">
                <a16:creationId xmlns="" xmlns:a16="http://schemas.microsoft.com/office/drawing/2014/main" id="{6A0F5985-3678-1921-B8D2-D7E599E86723}"/>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2" name="Oval 11">
            <a:extLst>
              <a:ext uri="{FF2B5EF4-FFF2-40B4-BE49-F238E27FC236}">
                <a16:creationId xmlns="" xmlns:a16="http://schemas.microsoft.com/office/drawing/2014/main" id="{7575DFEB-3093-1FDF-3EA1-B14D2DEE26EA}"/>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3" name="Picture 12" descr="A picture containing text, sign, watch&#10;&#10;Description automatically generated">
            <a:extLst>
              <a:ext uri="{FF2B5EF4-FFF2-40B4-BE49-F238E27FC236}">
                <a16:creationId xmlns="" xmlns:a16="http://schemas.microsoft.com/office/drawing/2014/main" id="{5525A5AA-A740-E9F5-0A77-E6A56C54D834}"/>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4" name="TextBox 13">
            <a:extLst>
              <a:ext uri="{FF2B5EF4-FFF2-40B4-BE49-F238E27FC236}">
                <a16:creationId xmlns="" xmlns:a16="http://schemas.microsoft.com/office/drawing/2014/main" id="{01F114E3-979E-E72F-65E6-B7C35548F8CD}"/>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8" name="TextBox 17">
            <a:extLst>
              <a:ext uri="{FF2B5EF4-FFF2-40B4-BE49-F238E27FC236}">
                <a16:creationId xmlns="" xmlns:a16="http://schemas.microsoft.com/office/drawing/2014/main" id="{88BE92B2-A885-6A6C-B64B-85426ECB4E12}"/>
              </a:ext>
            </a:extLst>
          </p:cNvPr>
          <p:cNvSpPr txBox="1"/>
          <p:nvPr/>
        </p:nvSpPr>
        <p:spPr>
          <a:xfrm>
            <a:off x="1043608" y="949777"/>
            <a:ext cx="7338392" cy="3268652"/>
          </a:xfrm>
          <a:prstGeom prst="rect">
            <a:avLst/>
          </a:prstGeom>
          <a:noFill/>
        </p:spPr>
        <p:txBody>
          <a:bodyPr wrap="square">
            <a:spAutoFit/>
          </a:bodyPr>
          <a:lstStyle/>
          <a:p>
            <a:pPr marR="15240" algn="just">
              <a:lnSpc>
                <a:spcPct val="150000"/>
              </a:lnSpc>
              <a:spcAft>
                <a:spcPts val="1000"/>
              </a:spcAft>
            </a:pPr>
            <a:r>
              <a:rPr lang="en-US" sz="2000" dirty="0">
                <a:effectLst/>
                <a:latin typeface="Times New Roman" panose="02020603050405020304" pitchFamily="18" charset="0"/>
                <a:ea typeface="Times New Roman" panose="02020603050405020304" pitchFamily="18" charset="0"/>
              </a:rPr>
              <a:t>Message page provides the interface for viewing messages  from the </a:t>
            </a:r>
            <a:r>
              <a:rPr lang="en-US" sz="2000" dirty="0">
                <a:ea typeface="Times New Roman" panose="02020603050405020304" pitchFamily="18" charset="0"/>
              </a:rPr>
              <a:t>staff</a:t>
            </a:r>
            <a:r>
              <a:rPr lang="en-US" sz="2000" dirty="0">
                <a:effectLst/>
                <a:latin typeface="Times New Roman" panose="02020603050405020304" pitchFamily="18" charset="0"/>
                <a:ea typeface="Times New Roman" panose="02020603050405020304" pitchFamily="18" charset="0"/>
              </a:rPr>
              <a:t>. Each student can access this page. The </a:t>
            </a:r>
            <a:r>
              <a:rPr lang="en-US" sz="2000" dirty="0">
                <a:ea typeface="Times New Roman" panose="02020603050405020304" pitchFamily="18" charset="0"/>
              </a:rPr>
              <a:t>staff</a:t>
            </a:r>
            <a:r>
              <a:rPr lang="en-US" sz="2000" dirty="0">
                <a:effectLst/>
                <a:latin typeface="Times New Roman" panose="02020603050405020304" pitchFamily="18" charset="0"/>
                <a:ea typeface="Times New Roman" panose="02020603050405020304" pitchFamily="18" charset="0"/>
              </a:rPr>
              <a:t> can directly post </a:t>
            </a:r>
            <a:r>
              <a:rPr lang="en-US" sz="2000" dirty="0">
                <a:ea typeface="Times New Roman" panose="02020603050405020304" pitchFamily="18" charset="0"/>
              </a:rPr>
              <a:t>messages</a:t>
            </a:r>
            <a:r>
              <a:rPr lang="en-US" sz="2000" dirty="0">
                <a:effectLst/>
                <a:latin typeface="Times New Roman" panose="02020603050405020304" pitchFamily="18" charset="0"/>
                <a:ea typeface="Times New Roman" panose="02020603050405020304" pitchFamily="18" charset="0"/>
              </a:rPr>
              <a:t> to the groups. The message comes with the details like which staff has send this and at which time along with the date</a:t>
            </a:r>
            <a:r>
              <a:rPr lang="en-US" sz="2000" dirty="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Staff can be also able to send attachments like pdf, ppt, etc.. to the students through message , where the  students can be able to download those materials and use it for their own purpose. </a:t>
            </a: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 xmlns:p14="http://schemas.microsoft.com/office/powerpoint/2010/main" val="32175105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EF617F3D-BEA1-61E8-5BB1-FC369DE51CE3}"/>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Text Box 4">
            <a:extLst>
              <a:ext uri="{FF2B5EF4-FFF2-40B4-BE49-F238E27FC236}">
                <a16:creationId xmlns="" xmlns:a16="http://schemas.microsoft.com/office/drawing/2014/main" id="{0EBA3EC8-0E1F-2FA6-748E-AE27348769A1}"/>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9" name="Picture 2">
            <a:extLst>
              <a:ext uri="{FF2B5EF4-FFF2-40B4-BE49-F238E27FC236}">
                <a16:creationId xmlns="" xmlns:a16="http://schemas.microsoft.com/office/drawing/2014/main" id="{C7F0C840-EC7F-5679-5E23-A1162FA66935}"/>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Rectangle: Rounded Corners 9">
            <a:extLst>
              <a:ext uri="{FF2B5EF4-FFF2-40B4-BE49-F238E27FC236}">
                <a16:creationId xmlns="" xmlns:a16="http://schemas.microsoft.com/office/drawing/2014/main" id="{566A8524-6B0D-3999-DA47-25D52A1CA777}"/>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27</a:t>
            </a:fld>
            <a:endParaRPr lang="en-US" altLang="en-US" sz="1600" b="1">
              <a:solidFill>
                <a:srgbClr val="FFFFFF"/>
              </a:solidFill>
              <a:latin typeface="Comic Sans MS" panose="030F0702030302020204" pitchFamily="66" charset="0"/>
            </a:endParaRPr>
          </a:p>
        </p:txBody>
      </p:sp>
      <p:sp>
        <p:nvSpPr>
          <p:cNvPr id="11" name="Date Placeholder 7">
            <a:extLst>
              <a:ext uri="{FF2B5EF4-FFF2-40B4-BE49-F238E27FC236}">
                <a16:creationId xmlns="" xmlns:a16="http://schemas.microsoft.com/office/drawing/2014/main" id="{F56374AE-DEA9-5B90-5A7C-0B984C440C4D}"/>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2" name="TextBox 11">
            <a:extLst>
              <a:ext uri="{FF2B5EF4-FFF2-40B4-BE49-F238E27FC236}">
                <a16:creationId xmlns="" xmlns:a16="http://schemas.microsoft.com/office/drawing/2014/main" id="{048FC760-C957-F8A4-7323-829E2138B6E3}"/>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3" name="Oval 12">
            <a:extLst>
              <a:ext uri="{FF2B5EF4-FFF2-40B4-BE49-F238E27FC236}">
                <a16:creationId xmlns="" xmlns:a16="http://schemas.microsoft.com/office/drawing/2014/main" id="{BFDD16C4-9AB4-2CA8-24F9-4350A36132E5}"/>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4" name="Picture 13" descr="A picture containing text, sign, watch&#10;&#10;Description automatically generated">
            <a:extLst>
              <a:ext uri="{FF2B5EF4-FFF2-40B4-BE49-F238E27FC236}">
                <a16:creationId xmlns="" xmlns:a16="http://schemas.microsoft.com/office/drawing/2014/main" id="{42D3EF65-ED77-4C38-1B41-6AD45D7002D2}"/>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 xmlns:a16="http://schemas.microsoft.com/office/drawing/2014/main" id="{1722DD61-72AE-53CD-AF53-A0A5EF846B8F}"/>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7" name="TextBox 16">
            <a:extLst>
              <a:ext uri="{FF2B5EF4-FFF2-40B4-BE49-F238E27FC236}">
                <a16:creationId xmlns="" xmlns:a16="http://schemas.microsoft.com/office/drawing/2014/main" id="{718B7D4F-F065-8A59-D44A-B8D7CA7CF61A}"/>
              </a:ext>
            </a:extLst>
          </p:cNvPr>
          <p:cNvSpPr txBox="1"/>
          <p:nvPr/>
        </p:nvSpPr>
        <p:spPr>
          <a:xfrm>
            <a:off x="467544" y="1021575"/>
            <a:ext cx="4590046" cy="487121"/>
          </a:xfrm>
          <a:prstGeom prst="rect">
            <a:avLst/>
          </a:prstGeom>
          <a:noFill/>
        </p:spPr>
        <p:txBody>
          <a:bodyPr wrap="square">
            <a:spAutoFit/>
          </a:bodyPr>
          <a:lstStyle/>
          <a:p>
            <a:pPr marR="15240" algn="just">
              <a:lnSpc>
                <a:spcPct val="145000"/>
              </a:lnSpc>
              <a:spcAft>
                <a:spcPts val="1000"/>
              </a:spcAft>
            </a:pPr>
            <a:r>
              <a:rPr lang="en-US" sz="2000" b="1" dirty="0">
                <a:ea typeface="Times New Roman" panose="02020603050405020304" pitchFamily="18" charset="0"/>
              </a:rPr>
              <a:t>Post Message </a:t>
            </a:r>
            <a:r>
              <a:rPr lang="en-US" sz="2000" b="1" dirty="0">
                <a:effectLst/>
                <a:latin typeface="Times New Roman" panose="02020603050405020304" pitchFamily="18" charset="0"/>
                <a:ea typeface="Times New Roman" panose="02020603050405020304" pitchFamily="18" charset="0"/>
              </a:rPr>
              <a:t> Page</a:t>
            </a:r>
            <a:endParaRPr lang="en-IN" sz="2000" dirty="0">
              <a:effectLst/>
              <a:latin typeface="Times New Roman" panose="02020603050405020304" pitchFamily="18" charset="0"/>
              <a:ea typeface="Times New Roman" panose="02020603050405020304" pitchFamily="18" charset="0"/>
            </a:endParaRPr>
          </a:p>
        </p:txBody>
      </p:sp>
      <p:pic>
        <p:nvPicPr>
          <p:cNvPr id="19" name="Picture 18">
            <a:extLst>
              <a:ext uri="{FF2B5EF4-FFF2-40B4-BE49-F238E27FC236}">
                <a16:creationId xmlns="" xmlns:a16="http://schemas.microsoft.com/office/drawing/2014/main" id="{BFA6D929-F659-3697-144D-1C22460876AF}"/>
              </a:ext>
            </a:extLst>
          </p:cNvPr>
          <p:cNvPicPr>
            <a:picLocks noChangeAspect="1"/>
          </p:cNvPicPr>
          <p:nvPr/>
        </p:nvPicPr>
        <p:blipFill>
          <a:blip r:embed="rId4">
            <a:extLst>
              <a:ext uri="{28A0092B-C50C-407E-A947-70E740481C1C}">
                <a14:useLocalDpi xmlns="" xmlns:a14="http://schemas.microsoft.com/office/drawing/2010/main" val="0"/>
              </a:ext>
            </a:extLst>
          </a:blip>
          <a:stretch>
            <a:fillRect/>
          </a:stretch>
        </p:blipFill>
        <p:spPr>
          <a:xfrm>
            <a:off x="485344" y="1539439"/>
            <a:ext cx="8258606" cy="4643199"/>
          </a:xfrm>
          <a:prstGeom prst="rect">
            <a:avLst/>
          </a:prstGeom>
        </p:spPr>
      </p:pic>
    </p:spTree>
    <p:extLst>
      <p:ext uri="{BB962C8B-B14F-4D97-AF65-F5344CB8AC3E}">
        <p14:creationId xmlns="" xmlns:p14="http://schemas.microsoft.com/office/powerpoint/2010/main" val="2976079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29CE8338-AC54-0DB6-86DF-9DCCBE810137}"/>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Text Box 4">
            <a:extLst>
              <a:ext uri="{FF2B5EF4-FFF2-40B4-BE49-F238E27FC236}">
                <a16:creationId xmlns="" xmlns:a16="http://schemas.microsoft.com/office/drawing/2014/main" id="{D0E2A267-3C34-962C-6D61-950689694375}"/>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9" name="Picture 2">
            <a:extLst>
              <a:ext uri="{FF2B5EF4-FFF2-40B4-BE49-F238E27FC236}">
                <a16:creationId xmlns="" xmlns:a16="http://schemas.microsoft.com/office/drawing/2014/main" id="{843FFE10-5806-6F41-B291-52CAD74C511B}"/>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Rectangle: Rounded Corners 9">
            <a:extLst>
              <a:ext uri="{FF2B5EF4-FFF2-40B4-BE49-F238E27FC236}">
                <a16:creationId xmlns="" xmlns:a16="http://schemas.microsoft.com/office/drawing/2014/main" id="{E39A35FD-0F9A-56B1-9D78-29CAEAFCC86B}"/>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28</a:t>
            </a:fld>
            <a:endParaRPr lang="en-US" altLang="en-US" sz="1600" b="1">
              <a:solidFill>
                <a:srgbClr val="FFFFFF"/>
              </a:solidFill>
              <a:latin typeface="Comic Sans MS" panose="030F0702030302020204" pitchFamily="66" charset="0"/>
            </a:endParaRPr>
          </a:p>
        </p:txBody>
      </p:sp>
      <p:sp>
        <p:nvSpPr>
          <p:cNvPr id="11" name="Date Placeholder 7">
            <a:extLst>
              <a:ext uri="{FF2B5EF4-FFF2-40B4-BE49-F238E27FC236}">
                <a16:creationId xmlns="" xmlns:a16="http://schemas.microsoft.com/office/drawing/2014/main" id="{506D042A-D348-5482-12B6-28957FCA0202}"/>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2" name="TextBox 11">
            <a:extLst>
              <a:ext uri="{FF2B5EF4-FFF2-40B4-BE49-F238E27FC236}">
                <a16:creationId xmlns="" xmlns:a16="http://schemas.microsoft.com/office/drawing/2014/main" id="{A57BDCFD-29CC-90EF-1E9E-8233CD27472C}"/>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3" name="Oval 12">
            <a:extLst>
              <a:ext uri="{FF2B5EF4-FFF2-40B4-BE49-F238E27FC236}">
                <a16:creationId xmlns="" xmlns:a16="http://schemas.microsoft.com/office/drawing/2014/main" id="{BD328CF2-7267-C3FE-35E6-0E9ADD5ED9A6}"/>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4" name="Picture 13" descr="A picture containing text, sign, watch&#10;&#10;Description automatically generated">
            <a:extLst>
              <a:ext uri="{FF2B5EF4-FFF2-40B4-BE49-F238E27FC236}">
                <a16:creationId xmlns="" xmlns:a16="http://schemas.microsoft.com/office/drawing/2014/main" id="{72C79560-17E1-726A-ECA0-C5960E8E721D}"/>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 xmlns:a16="http://schemas.microsoft.com/office/drawing/2014/main" id="{1CE8D1BA-A17E-D7B1-A738-276789BDA8C1}"/>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7" name="TextBox 16">
            <a:extLst>
              <a:ext uri="{FF2B5EF4-FFF2-40B4-BE49-F238E27FC236}">
                <a16:creationId xmlns="" xmlns:a16="http://schemas.microsoft.com/office/drawing/2014/main" id="{0671E0B3-170E-C92F-928D-1574B542CC84}"/>
              </a:ext>
            </a:extLst>
          </p:cNvPr>
          <p:cNvSpPr txBox="1"/>
          <p:nvPr/>
        </p:nvSpPr>
        <p:spPr>
          <a:xfrm>
            <a:off x="554271" y="1237466"/>
            <a:ext cx="7827729" cy="2345322"/>
          </a:xfrm>
          <a:prstGeom prst="rect">
            <a:avLst/>
          </a:prstGeom>
          <a:noFill/>
        </p:spPr>
        <p:txBody>
          <a:bodyPr wrap="square">
            <a:spAutoFit/>
          </a:bodyPr>
          <a:lstStyle/>
          <a:p>
            <a:pPr>
              <a:lnSpc>
                <a:spcPct val="150000"/>
              </a:lnSpc>
            </a:pPr>
            <a:r>
              <a:rPr lang="en-US" sz="2000" dirty="0">
                <a:effectLst/>
                <a:latin typeface="Times New Roman" panose="02020603050405020304" pitchFamily="18" charset="0"/>
                <a:ea typeface="Times New Roman" panose="02020603050405020304" pitchFamily="18" charset="0"/>
              </a:rPr>
              <a:t>Post message is navigated when the staff wants to post any messages to the groups. </a:t>
            </a:r>
            <a:r>
              <a:rPr lang="en-US" sz="2000" dirty="0">
                <a:ea typeface="Times New Roman" panose="02020603050405020304" pitchFamily="18" charset="0"/>
              </a:rPr>
              <a:t>The message will be send to all the students in the group along with the staff email. The students can view the message in their respective dashboard. This will be very helpful for announcing information to the students .</a:t>
            </a:r>
            <a:r>
              <a:rPr lang="en-US" sz="2000" dirty="0">
                <a:effectLst/>
                <a:latin typeface="Times New Roman" panose="02020603050405020304" pitchFamily="18" charset="0"/>
                <a:ea typeface="Times New Roman" panose="02020603050405020304" pitchFamily="18" charset="0"/>
              </a:rPr>
              <a:t> </a:t>
            </a:r>
            <a:endParaRPr lang="en-IN" sz="2000" dirty="0"/>
          </a:p>
        </p:txBody>
      </p:sp>
    </p:spTree>
    <p:extLst>
      <p:ext uri="{BB962C8B-B14F-4D97-AF65-F5344CB8AC3E}">
        <p14:creationId xmlns="" xmlns:p14="http://schemas.microsoft.com/office/powerpoint/2010/main" val="33227847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38AF0A7A-EF19-7534-8069-9BCDF8D5EB18}"/>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Text Box 4">
            <a:extLst>
              <a:ext uri="{FF2B5EF4-FFF2-40B4-BE49-F238E27FC236}">
                <a16:creationId xmlns="" xmlns:a16="http://schemas.microsoft.com/office/drawing/2014/main" id="{EE4CBB07-E407-4A41-B8A6-77A1F0A19A5B}"/>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9" name="Picture 2">
            <a:extLst>
              <a:ext uri="{FF2B5EF4-FFF2-40B4-BE49-F238E27FC236}">
                <a16:creationId xmlns="" xmlns:a16="http://schemas.microsoft.com/office/drawing/2014/main" id="{ECA3A6E1-1EE2-757D-DDC7-C4F90A6AAC73}"/>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Rectangle: Rounded Corners 9">
            <a:extLst>
              <a:ext uri="{FF2B5EF4-FFF2-40B4-BE49-F238E27FC236}">
                <a16:creationId xmlns="" xmlns:a16="http://schemas.microsoft.com/office/drawing/2014/main" id="{7707B4D2-4460-B975-7024-14B9EF9AC2C2}"/>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29</a:t>
            </a:fld>
            <a:endParaRPr lang="en-US" altLang="en-US" sz="1600" b="1">
              <a:solidFill>
                <a:srgbClr val="FFFFFF"/>
              </a:solidFill>
              <a:latin typeface="Comic Sans MS" panose="030F0702030302020204" pitchFamily="66" charset="0"/>
            </a:endParaRPr>
          </a:p>
        </p:txBody>
      </p:sp>
      <p:sp>
        <p:nvSpPr>
          <p:cNvPr id="11" name="Date Placeholder 7">
            <a:extLst>
              <a:ext uri="{FF2B5EF4-FFF2-40B4-BE49-F238E27FC236}">
                <a16:creationId xmlns="" xmlns:a16="http://schemas.microsoft.com/office/drawing/2014/main" id="{0EAC0A69-D9FE-9061-3388-591E823015B6}"/>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2" name="TextBox 11">
            <a:extLst>
              <a:ext uri="{FF2B5EF4-FFF2-40B4-BE49-F238E27FC236}">
                <a16:creationId xmlns="" xmlns:a16="http://schemas.microsoft.com/office/drawing/2014/main" id="{A47C7921-6F0B-A836-22DD-1A3C3884AEC4}"/>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3" name="Oval 12">
            <a:extLst>
              <a:ext uri="{FF2B5EF4-FFF2-40B4-BE49-F238E27FC236}">
                <a16:creationId xmlns="" xmlns:a16="http://schemas.microsoft.com/office/drawing/2014/main" id="{F2B3FCD3-B4B3-A0DF-92EA-1BED55DAA128}"/>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4" name="Picture 13" descr="A picture containing text, sign, watch&#10;&#10;Description automatically generated">
            <a:extLst>
              <a:ext uri="{FF2B5EF4-FFF2-40B4-BE49-F238E27FC236}">
                <a16:creationId xmlns="" xmlns:a16="http://schemas.microsoft.com/office/drawing/2014/main" id="{C1103683-7CFC-DC7E-A122-61045B57D011}"/>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 xmlns:a16="http://schemas.microsoft.com/office/drawing/2014/main" id="{70562F93-1041-CFD3-BD40-CEBD008BA52F}"/>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7" name="TextBox 16">
            <a:extLst>
              <a:ext uri="{FF2B5EF4-FFF2-40B4-BE49-F238E27FC236}">
                <a16:creationId xmlns="" xmlns:a16="http://schemas.microsoft.com/office/drawing/2014/main" id="{DC4B0DDB-DEFE-6BFA-65D0-A95D6E28DBA0}"/>
              </a:ext>
            </a:extLst>
          </p:cNvPr>
          <p:cNvSpPr txBox="1"/>
          <p:nvPr/>
        </p:nvSpPr>
        <p:spPr>
          <a:xfrm>
            <a:off x="718383" y="1350546"/>
            <a:ext cx="4590046" cy="417871"/>
          </a:xfrm>
          <a:prstGeom prst="rect">
            <a:avLst/>
          </a:prstGeom>
          <a:noFill/>
        </p:spPr>
        <p:txBody>
          <a:bodyPr wrap="square">
            <a:spAutoFit/>
          </a:bodyPr>
          <a:lstStyle/>
          <a:p>
            <a:pPr marR="15240" algn="just">
              <a:lnSpc>
                <a:spcPct val="115000"/>
              </a:lnSpc>
              <a:spcAft>
                <a:spcPts val="1000"/>
              </a:spcAft>
            </a:pPr>
            <a:r>
              <a:rPr lang="en-US" sz="2000" b="1" dirty="0">
                <a:ea typeface="Times New Roman" panose="02020603050405020304" pitchFamily="18" charset="0"/>
              </a:rPr>
              <a:t>Remove group page</a:t>
            </a:r>
            <a:endParaRPr lang="en-IN" sz="2000" dirty="0">
              <a:effectLst/>
              <a:latin typeface="Times New Roman" panose="02020603050405020304" pitchFamily="18" charset="0"/>
              <a:ea typeface="Times New Roman" panose="02020603050405020304" pitchFamily="18" charset="0"/>
            </a:endParaRPr>
          </a:p>
        </p:txBody>
      </p:sp>
      <p:pic>
        <p:nvPicPr>
          <p:cNvPr id="18" name="Picture 17" descr="Screenshot (28).png"/>
          <p:cNvPicPr>
            <a:picLocks noChangeAspect="1"/>
          </p:cNvPicPr>
          <p:nvPr/>
        </p:nvPicPr>
        <p:blipFill>
          <a:blip r:embed="rId4"/>
          <a:stretch>
            <a:fillRect/>
          </a:stretch>
        </p:blipFill>
        <p:spPr>
          <a:xfrm>
            <a:off x="785786" y="1785926"/>
            <a:ext cx="7643833" cy="4297558"/>
          </a:xfrm>
          <a:prstGeom prst="rect">
            <a:avLst/>
          </a:prstGeom>
        </p:spPr>
      </p:pic>
    </p:spTree>
    <p:extLst>
      <p:ext uri="{BB962C8B-B14F-4D97-AF65-F5344CB8AC3E}">
        <p14:creationId xmlns="" xmlns:p14="http://schemas.microsoft.com/office/powerpoint/2010/main" val="6312001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8D0AA1E8-2FA2-B512-14E7-F49FCE840488}"/>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Text Box 4">
            <a:extLst>
              <a:ext uri="{FF2B5EF4-FFF2-40B4-BE49-F238E27FC236}">
                <a16:creationId xmlns="" xmlns:a16="http://schemas.microsoft.com/office/drawing/2014/main" id="{A966B9D3-E83C-D22F-4190-83977F3D6613}"/>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11" name="Picture 2">
            <a:extLst>
              <a:ext uri="{FF2B5EF4-FFF2-40B4-BE49-F238E27FC236}">
                <a16:creationId xmlns="" xmlns:a16="http://schemas.microsoft.com/office/drawing/2014/main" id="{99C989DC-6447-C8AE-68A1-9AA51EAC1C70}"/>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Rounded Corners 11">
            <a:extLst>
              <a:ext uri="{FF2B5EF4-FFF2-40B4-BE49-F238E27FC236}">
                <a16:creationId xmlns="" xmlns:a16="http://schemas.microsoft.com/office/drawing/2014/main" id="{6C970124-9007-2EC1-25A5-7D7049F9F3CD}"/>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3</a:t>
            </a:fld>
            <a:endParaRPr lang="en-US" altLang="en-US" sz="1600" b="1">
              <a:solidFill>
                <a:srgbClr val="FFFFFF"/>
              </a:solidFill>
              <a:latin typeface="Comic Sans MS" panose="030F0702030302020204" pitchFamily="66" charset="0"/>
            </a:endParaRPr>
          </a:p>
        </p:txBody>
      </p:sp>
      <p:sp>
        <p:nvSpPr>
          <p:cNvPr id="13" name="Date Placeholder 7">
            <a:extLst>
              <a:ext uri="{FF2B5EF4-FFF2-40B4-BE49-F238E27FC236}">
                <a16:creationId xmlns="" xmlns:a16="http://schemas.microsoft.com/office/drawing/2014/main" id="{31B80197-59FE-1A05-1A9D-582636C3DDED}"/>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4" name="TextBox 13">
            <a:extLst>
              <a:ext uri="{FF2B5EF4-FFF2-40B4-BE49-F238E27FC236}">
                <a16:creationId xmlns="" xmlns:a16="http://schemas.microsoft.com/office/drawing/2014/main" id="{73980178-CE36-F88B-EA7D-76D3C6ABF898}"/>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5" name="Oval 14">
            <a:extLst>
              <a:ext uri="{FF2B5EF4-FFF2-40B4-BE49-F238E27FC236}">
                <a16:creationId xmlns="" xmlns:a16="http://schemas.microsoft.com/office/drawing/2014/main" id="{7E0E77B7-6D0D-E454-9C11-0C89BBB324DE}"/>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6" name="Picture 15" descr="A picture containing text, sign, watch&#10;&#10;Description automatically generated">
            <a:extLst>
              <a:ext uri="{FF2B5EF4-FFF2-40B4-BE49-F238E27FC236}">
                <a16:creationId xmlns="" xmlns:a16="http://schemas.microsoft.com/office/drawing/2014/main" id="{D3DC1EEB-C6B7-8FDD-4A45-8321B6B514A4}"/>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extBox 16">
            <a:extLst>
              <a:ext uri="{FF2B5EF4-FFF2-40B4-BE49-F238E27FC236}">
                <a16:creationId xmlns="" xmlns:a16="http://schemas.microsoft.com/office/drawing/2014/main" id="{EC6DA7A6-10F7-4574-ABF4-0830228BB05C}"/>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9" name="TextBox 18">
            <a:extLst>
              <a:ext uri="{FF2B5EF4-FFF2-40B4-BE49-F238E27FC236}">
                <a16:creationId xmlns="" xmlns:a16="http://schemas.microsoft.com/office/drawing/2014/main" id="{27B94FD6-959B-EA2A-72F0-2C24C0370678}"/>
              </a:ext>
            </a:extLst>
          </p:cNvPr>
          <p:cNvSpPr txBox="1"/>
          <p:nvPr/>
        </p:nvSpPr>
        <p:spPr>
          <a:xfrm>
            <a:off x="484857" y="1650167"/>
            <a:ext cx="7757293" cy="2800062"/>
          </a:xfrm>
          <a:prstGeom prst="rect">
            <a:avLst/>
          </a:prstGeom>
          <a:noFill/>
        </p:spPr>
        <p:txBody>
          <a:bodyPr wrap="square">
            <a:spAutoFit/>
          </a:bodyPr>
          <a:lstStyle/>
          <a:p>
            <a:pPr>
              <a:lnSpc>
                <a:spcPct val="150000"/>
              </a:lnSpc>
              <a:spcBef>
                <a:spcPct val="0"/>
              </a:spcBef>
              <a:buFontTx/>
              <a:buNone/>
            </a:pPr>
            <a:r>
              <a:rPr lang="en-US" altLang="en-US" sz="2000" b="1" dirty="0">
                <a:latin typeface="Verdana" panose="020B0604030504040204" pitchFamily="34" charset="0"/>
                <a:ea typeface="Verdana" panose="020B0604030504040204" pitchFamily="34" charset="0"/>
                <a:cs typeface="Verdana" panose="020B0604030504040204" pitchFamily="34" charset="0"/>
              </a:rPr>
              <a:t>Objective:</a:t>
            </a:r>
          </a:p>
          <a:p>
            <a:pPr>
              <a:lnSpc>
                <a:spcPct val="150000"/>
              </a:lnSpc>
              <a:buNone/>
            </a:pPr>
            <a:r>
              <a:rPr lang="en-IN" altLang="en-US" sz="2000" dirty="0">
                <a:solidFill>
                  <a:srgbClr val="000000"/>
                </a:solidFill>
                <a:latin typeface="Verdana" panose="020B0604030504040204" pitchFamily="34" charset="0"/>
                <a:ea typeface="Verdana" panose="020B0604030504040204" pitchFamily="34" charset="0"/>
                <a:cs typeface="Times New Roman" panose="02020603050405020304" pitchFamily="18" charset="0"/>
              </a:rPr>
              <a:t>The main objective of this system is:</a:t>
            </a:r>
          </a:p>
          <a:p>
            <a:pPr marL="342900" indent="-342900">
              <a:lnSpc>
                <a:spcPct val="150000"/>
              </a:lnSpc>
              <a:buFont typeface="Arial" panose="020B0604020202020204" pitchFamily="34" charset="0"/>
              <a:buChar char="•"/>
            </a:pPr>
            <a:r>
              <a:rPr lang="en-IN" sz="2000" dirty="0">
                <a:solidFill>
                  <a:srgbClr val="000000"/>
                </a:solidFill>
                <a:latin typeface="Verdana" panose="020B0604030504040204" pitchFamily="34" charset="0"/>
                <a:ea typeface="Verdana" panose="020B0604030504040204" pitchFamily="34" charset="0"/>
              </a:rPr>
              <a:t>	T</a:t>
            </a:r>
            <a:r>
              <a:rPr lang="en-IN" sz="2000" dirty="0">
                <a:solidFill>
                  <a:srgbClr val="000000"/>
                </a:solidFill>
                <a:effectLst/>
                <a:latin typeface="Verdana" panose="020B0604030504040204" pitchFamily="34" charset="0"/>
                <a:ea typeface="Verdana" panose="020B0604030504040204" pitchFamily="34" charset="0"/>
              </a:rPr>
              <a:t>o </a:t>
            </a:r>
            <a:r>
              <a:rPr lang="en-IN" sz="2000" dirty="0">
                <a:solidFill>
                  <a:srgbClr val="000000"/>
                </a:solidFill>
                <a:latin typeface="Verdana" panose="020B0604030504040204" pitchFamily="34" charset="0"/>
                <a:ea typeface="Verdana" panose="020B0604030504040204" pitchFamily="34" charset="0"/>
              </a:rPr>
              <a:t>allow easier communication between staffs and students</a:t>
            </a:r>
            <a:r>
              <a:rPr lang="en-IN" sz="2000" dirty="0">
                <a:solidFill>
                  <a:srgbClr val="000000"/>
                </a:solidFill>
                <a:effectLst/>
                <a:latin typeface="Verdana" panose="020B0604030504040204" pitchFamily="34" charset="0"/>
                <a:ea typeface="Verdana" panose="020B0604030504040204" pitchFamily="34" charset="0"/>
              </a:rPr>
              <a:t>.</a:t>
            </a:r>
            <a:endParaRPr lang="en-IN" sz="2000" dirty="0">
              <a:solidFill>
                <a:srgbClr val="000000"/>
              </a:solidFill>
              <a:latin typeface="Verdana" panose="020B0604030504040204" pitchFamily="34" charset="0"/>
              <a:ea typeface="Verdana" panose="020B0604030504040204" pitchFamily="34" charset="0"/>
            </a:endParaRPr>
          </a:p>
          <a:p>
            <a:pPr marL="342900" indent="-342900">
              <a:lnSpc>
                <a:spcPct val="150000"/>
              </a:lnSpc>
              <a:buFont typeface="Arial" panose="020B0604020202020204" pitchFamily="34" charset="0"/>
              <a:buChar char="•"/>
            </a:pPr>
            <a:r>
              <a:rPr lang="en-IN" sz="2000" dirty="0">
                <a:solidFill>
                  <a:srgbClr val="000000"/>
                </a:solidFill>
                <a:latin typeface="Verdana" panose="020B0604030504040204" pitchFamily="34" charset="0"/>
                <a:ea typeface="Verdana" panose="020B0604030504040204" pitchFamily="34" charset="0"/>
              </a:rPr>
              <a:t>	T</a:t>
            </a:r>
            <a:r>
              <a:rPr lang="en-IN" sz="2000" dirty="0">
                <a:solidFill>
                  <a:srgbClr val="000000"/>
                </a:solidFill>
                <a:effectLst/>
                <a:latin typeface="Verdana" panose="020B0604030504040204" pitchFamily="34" charset="0"/>
                <a:ea typeface="Verdana" panose="020B0604030504040204" pitchFamily="34" charset="0"/>
              </a:rPr>
              <a:t>o </a:t>
            </a:r>
            <a:r>
              <a:rPr lang="en-IN" sz="2000" dirty="0">
                <a:solidFill>
                  <a:srgbClr val="000000"/>
                </a:solidFill>
                <a:latin typeface="Verdana" panose="020B0604030504040204" pitchFamily="34" charset="0"/>
                <a:ea typeface="Verdana" panose="020B0604030504040204" pitchFamily="34" charset="0"/>
              </a:rPr>
              <a:t>make the way of education in different manner.</a:t>
            </a:r>
            <a:r>
              <a:rPr lang="en-IN" sz="2000" dirty="0">
                <a:solidFill>
                  <a:srgbClr val="000000"/>
                </a:solidFill>
                <a:effectLst/>
                <a:latin typeface="Verdana" panose="020B0604030504040204" pitchFamily="34" charset="0"/>
                <a:ea typeface="Verdana" panose="020B0604030504040204" pitchFamily="34" charset="0"/>
              </a:rPr>
              <a:t> </a:t>
            </a:r>
          </a:p>
          <a:p>
            <a:pPr marL="285750" indent="-285750">
              <a:lnSpc>
                <a:spcPct val="150000"/>
              </a:lnSpc>
            </a:pPr>
            <a:endParaRPr lang="en-IN" altLang="en-US" sz="2000" dirty="0">
              <a:latin typeface="Verdana" panose="020B0604030504040204" pitchFamily="34" charset="0"/>
              <a:ea typeface="Verdana" panose="020B0604030504040204" pitchFamily="34" charset="0"/>
            </a:endParaRPr>
          </a:p>
        </p:txBody>
      </p:sp>
    </p:spTree>
    <p:extLst>
      <p:ext uri="{BB962C8B-B14F-4D97-AF65-F5344CB8AC3E}">
        <p14:creationId xmlns="" xmlns:p14="http://schemas.microsoft.com/office/powerpoint/2010/main" val="179778297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2F991385-AFCB-7DB6-A09F-84205BC8AB27}"/>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Text Box 4">
            <a:extLst>
              <a:ext uri="{FF2B5EF4-FFF2-40B4-BE49-F238E27FC236}">
                <a16:creationId xmlns="" xmlns:a16="http://schemas.microsoft.com/office/drawing/2014/main" id="{0D627EF6-CC1B-02F2-ED18-166325EE8E61}"/>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9" name="Picture 2">
            <a:extLst>
              <a:ext uri="{FF2B5EF4-FFF2-40B4-BE49-F238E27FC236}">
                <a16:creationId xmlns="" xmlns:a16="http://schemas.microsoft.com/office/drawing/2014/main" id="{23C01A5E-219D-DE47-B6E1-ACB805A0B5F6}"/>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Rectangle: Rounded Corners 9">
            <a:extLst>
              <a:ext uri="{FF2B5EF4-FFF2-40B4-BE49-F238E27FC236}">
                <a16:creationId xmlns="" xmlns:a16="http://schemas.microsoft.com/office/drawing/2014/main" id="{6E90D47E-E162-2E2E-CFEA-C846514B8D38}"/>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30</a:t>
            </a:fld>
            <a:endParaRPr lang="en-US" altLang="en-US" sz="1600" b="1">
              <a:solidFill>
                <a:srgbClr val="FFFFFF"/>
              </a:solidFill>
              <a:latin typeface="Comic Sans MS" panose="030F0702030302020204" pitchFamily="66" charset="0"/>
            </a:endParaRPr>
          </a:p>
        </p:txBody>
      </p:sp>
      <p:sp>
        <p:nvSpPr>
          <p:cNvPr id="11" name="Date Placeholder 7">
            <a:extLst>
              <a:ext uri="{FF2B5EF4-FFF2-40B4-BE49-F238E27FC236}">
                <a16:creationId xmlns="" xmlns:a16="http://schemas.microsoft.com/office/drawing/2014/main" id="{0F7768CE-0771-4B89-2727-27D17F40E11B}"/>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2" name="TextBox 11">
            <a:extLst>
              <a:ext uri="{FF2B5EF4-FFF2-40B4-BE49-F238E27FC236}">
                <a16:creationId xmlns="" xmlns:a16="http://schemas.microsoft.com/office/drawing/2014/main" id="{D68776C7-3400-47B6-5CA6-DBF82ECA4AB8}"/>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3" name="Oval 12">
            <a:extLst>
              <a:ext uri="{FF2B5EF4-FFF2-40B4-BE49-F238E27FC236}">
                <a16:creationId xmlns="" xmlns:a16="http://schemas.microsoft.com/office/drawing/2014/main" id="{279BEB02-768E-F39E-AFAE-7C87A1AD2A77}"/>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4" name="Picture 13" descr="A picture containing text, sign, watch&#10;&#10;Description automatically generated">
            <a:extLst>
              <a:ext uri="{FF2B5EF4-FFF2-40B4-BE49-F238E27FC236}">
                <a16:creationId xmlns="" xmlns:a16="http://schemas.microsoft.com/office/drawing/2014/main" id="{116F0AC2-724D-C594-7AEB-D74B932C0B25}"/>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 xmlns:a16="http://schemas.microsoft.com/office/drawing/2014/main" id="{A6E374CD-B05D-5CC8-3C14-A8D0AB9AACD8}"/>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7" name="TextBox 16">
            <a:extLst>
              <a:ext uri="{FF2B5EF4-FFF2-40B4-BE49-F238E27FC236}">
                <a16:creationId xmlns="" xmlns:a16="http://schemas.microsoft.com/office/drawing/2014/main" id="{5A0AA1EB-3A65-DC28-9052-813761F28CC6}"/>
              </a:ext>
            </a:extLst>
          </p:cNvPr>
          <p:cNvSpPr txBox="1"/>
          <p:nvPr/>
        </p:nvSpPr>
        <p:spPr>
          <a:xfrm>
            <a:off x="766412" y="1699015"/>
            <a:ext cx="7757294" cy="2528897"/>
          </a:xfrm>
          <a:prstGeom prst="rect">
            <a:avLst/>
          </a:prstGeom>
          <a:noFill/>
        </p:spPr>
        <p:txBody>
          <a:bodyPr wrap="square">
            <a:spAutoFit/>
          </a:bodyPr>
          <a:lstStyle/>
          <a:p>
            <a:pPr marR="15240" algn="just">
              <a:lnSpc>
                <a:spcPct val="150000"/>
              </a:lnSpc>
              <a:spcAft>
                <a:spcPts val="1000"/>
              </a:spcAft>
            </a:pPr>
            <a:r>
              <a:rPr lang="en-US" sz="2000" dirty="0">
                <a:effectLst/>
                <a:latin typeface="Times New Roman" panose="02020603050405020304" pitchFamily="18" charset="0"/>
                <a:ea typeface="Times New Roman" panose="02020603050405020304" pitchFamily="18" charset="0"/>
              </a:rPr>
              <a:t>Remove group page is used for deleting groups from the staff dashboard.</a:t>
            </a:r>
          </a:p>
          <a:p>
            <a:pPr marR="15240" algn="just">
              <a:lnSpc>
                <a:spcPct val="150000"/>
              </a:lnSpc>
              <a:spcAft>
                <a:spcPts val="1000"/>
              </a:spcAft>
            </a:pPr>
            <a:r>
              <a:rPr lang="en-US" sz="2000" dirty="0">
                <a:ea typeface="Times New Roman" panose="02020603050405020304" pitchFamily="18" charset="0"/>
              </a:rPr>
              <a:t>This allows staff to delete a particular group. When the group is deleted, the corresponding students will be automatically removed from the group. However the past </a:t>
            </a:r>
            <a:r>
              <a:rPr lang="en-US" sz="2000" dirty="0" smtClean="0">
                <a:ea typeface="Times New Roman" panose="02020603050405020304" pitchFamily="18" charset="0"/>
              </a:rPr>
              <a:t>Materials posted </a:t>
            </a:r>
            <a:r>
              <a:rPr lang="en-US" sz="2000" dirty="0">
                <a:ea typeface="Times New Roman" panose="02020603050405020304" pitchFamily="18" charset="0"/>
              </a:rPr>
              <a:t>will be available as it </a:t>
            </a:r>
            <a:r>
              <a:rPr lang="en-US" sz="2000" dirty="0" smtClean="0">
                <a:ea typeface="Times New Roman" panose="02020603050405020304" pitchFamily="18" charset="0"/>
              </a:rPr>
              <a:t>is, </a:t>
            </a:r>
            <a:r>
              <a:rPr lang="en-US" sz="2000" dirty="0">
                <a:ea typeface="Times New Roman" panose="02020603050405020304" pitchFamily="18" charset="0"/>
              </a:rPr>
              <a:t>to the students.</a:t>
            </a: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 xmlns:p14="http://schemas.microsoft.com/office/powerpoint/2010/main" val="38530774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D56151F0-C7ED-4B0F-96EF-9DEB91743EE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Text Box 4">
            <a:extLst>
              <a:ext uri="{FF2B5EF4-FFF2-40B4-BE49-F238E27FC236}">
                <a16:creationId xmlns="" xmlns:a16="http://schemas.microsoft.com/office/drawing/2014/main" id="{98F28C2E-8959-2448-7643-5E19242FBDB7}"/>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9" name="Picture 2">
            <a:extLst>
              <a:ext uri="{FF2B5EF4-FFF2-40B4-BE49-F238E27FC236}">
                <a16:creationId xmlns="" xmlns:a16="http://schemas.microsoft.com/office/drawing/2014/main" id="{3049D8F3-2DB6-E6AA-486D-FE1417009F12}"/>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Rectangle: Rounded Corners 9">
            <a:extLst>
              <a:ext uri="{FF2B5EF4-FFF2-40B4-BE49-F238E27FC236}">
                <a16:creationId xmlns="" xmlns:a16="http://schemas.microsoft.com/office/drawing/2014/main" id="{9B769AC6-9F2C-6173-EE46-D0D0575F639C}"/>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31</a:t>
            </a:fld>
            <a:endParaRPr lang="en-US" altLang="en-US" sz="1600" b="1">
              <a:solidFill>
                <a:srgbClr val="FFFFFF"/>
              </a:solidFill>
              <a:latin typeface="Comic Sans MS" panose="030F0702030302020204" pitchFamily="66" charset="0"/>
            </a:endParaRPr>
          </a:p>
        </p:txBody>
      </p:sp>
      <p:sp>
        <p:nvSpPr>
          <p:cNvPr id="11" name="Date Placeholder 7">
            <a:extLst>
              <a:ext uri="{FF2B5EF4-FFF2-40B4-BE49-F238E27FC236}">
                <a16:creationId xmlns="" xmlns:a16="http://schemas.microsoft.com/office/drawing/2014/main" id="{9D466AB7-C4BF-45F8-1B72-6A6CC7C03178}"/>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2" name="TextBox 11">
            <a:extLst>
              <a:ext uri="{FF2B5EF4-FFF2-40B4-BE49-F238E27FC236}">
                <a16:creationId xmlns="" xmlns:a16="http://schemas.microsoft.com/office/drawing/2014/main" id="{EE22B7B7-AFA2-7253-1387-71A5B042F56A}"/>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3" name="Oval 12">
            <a:extLst>
              <a:ext uri="{FF2B5EF4-FFF2-40B4-BE49-F238E27FC236}">
                <a16:creationId xmlns="" xmlns:a16="http://schemas.microsoft.com/office/drawing/2014/main" id="{98B0575A-0C25-7659-DDB9-4BEBD1E32D7F}"/>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4" name="Picture 13" descr="A picture containing text, sign, watch&#10;&#10;Description automatically generated">
            <a:extLst>
              <a:ext uri="{FF2B5EF4-FFF2-40B4-BE49-F238E27FC236}">
                <a16:creationId xmlns="" xmlns:a16="http://schemas.microsoft.com/office/drawing/2014/main" id="{693280BF-9B20-B421-BD9A-D3538E8237A5}"/>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 xmlns:a16="http://schemas.microsoft.com/office/drawing/2014/main" id="{BB5C8DFD-E994-2E34-34B0-5D039E3FCEED}"/>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7" name="TextBox 16">
            <a:extLst>
              <a:ext uri="{FF2B5EF4-FFF2-40B4-BE49-F238E27FC236}">
                <a16:creationId xmlns="" xmlns:a16="http://schemas.microsoft.com/office/drawing/2014/main" id="{FD17C996-AEB1-DC93-2F61-767549E04D14}"/>
              </a:ext>
            </a:extLst>
          </p:cNvPr>
          <p:cNvSpPr txBox="1"/>
          <p:nvPr/>
        </p:nvSpPr>
        <p:spPr>
          <a:xfrm>
            <a:off x="539552" y="943436"/>
            <a:ext cx="4590046" cy="417871"/>
          </a:xfrm>
          <a:prstGeom prst="rect">
            <a:avLst/>
          </a:prstGeom>
          <a:noFill/>
        </p:spPr>
        <p:txBody>
          <a:bodyPr wrap="square">
            <a:spAutoFit/>
          </a:bodyPr>
          <a:lstStyle/>
          <a:p>
            <a:pPr marR="15240" algn="just">
              <a:lnSpc>
                <a:spcPct val="115000"/>
              </a:lnSpc>
              <a:spcAft>
                <a:spcPts val="1000"/>
              </a:spcAft>
            </a:pPr>
            <a:r>
              <a:rPr lang="en-US" sz="2000" b="1" dirty="0">
                <a:ea typeface="Times New Roman" panose="02020603050405020304" pitchFamily="18" charset="0"/>
              </a:rPr>
              <a:t>Student home page</a:t>
            </a:r>
            <a:endParaRPr lang="en-IN" sz="2000" dirty="0">
              <a:effectLst/>
              <a:latin typeface="Times New Roman" panose="02020603050405020304" pitchFamily="18" charset="0"/>
              <a:ea typeface="Times New Roman" panose="02020603050405020304" pitchFamily="18" charset="0"/>
            </a:endParaRPr>
          </a:p>
        </p:txBody>
      </p:sp>
      <p:pic>
        <p:nvPicPr>
          <p:cNvPr id="18" name="Picture 17" descr="Screenshot (30).png"/>
          <p:cNvPicPr>
            <a:picLocks noChangeAspect="1"/>
          </p:cNvPicPr>
          <p:nvPr/>
        </p:nvPicPr>
        <p:blipFill>
          <a:blip r:embed="rId4"/>
          <a:stretch>
            <a:fillRect/>
          </a:stretch>
        </p:blipFill>
        <p:spPr>
          <a:xfrm>
            <a:off x="500034" y="1428736"/>
            <a:ext cx="8001024" cy="4498380"/>
          </a:xfrm>
          <a:prstGeom prst="rect">
            <a:avLst/>
          </a:prstGeom>
        </p:spPr>
      </p:pic>
    </p:spTree>
    <p:extLst>
      <p:ext uri="{BB962C8B-B14F-4D97-AF65-F5344CB8AC3E}">
        <p14:creationId xmlns="" xmlns:p14="http://schemas.microsoft.com/office/powerpoint/2010/main" val="12503555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F9D1F1F1-6440-DEFF-3C6A-3F8C32C8EFD2}"/>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Text Box 4">
            <a:extLst>
              <a:ext uri="{FF2B5EF4-FFF2-40B4-BE49-F238E27FC236}">
                <a16:creationId xmlns="" xmlns:a16="http://schemas.microsoft.com/office/drawing/2014/main" id="{5DF9B6C9-92D8-B254-169E-E1B44BFAF57D}"/>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9" name="Picture 2">
            <a:extLst>
              <a:ext uri="{FF2B5EF4-FFF2-40B4-BE49-F238E27FC236}">
                <a16:creationId xmlns="" xmlns:a16="http://schemas.microsoft.com/office/drawing/2014/main" id="{E080C781-F515-1409-FB58-C48C62FC5F71}"/>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Rectangle: Rounded Corners 9">
            <a:extLst>
              <a:ext uri="{FF2B5EF4-FFF2-40B4-BE49-F238E27FC236}">
                <a16:creationId xmlns="" xmlns:a16="http://schemas.microsoft.com/office/drawing/2014/main" id="{F8320A38-7906-B2A8-2772-798140FA8235}"/>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32</a:t>
            </a:fld>
            <a:endParaRPr lang="en-US" altLang="en-US" sz="1600" b="1">
              <a:solidFill>
                <a:srgbClr val="FFFFFF"/>
              </a:solidFill>
              <a:latin typeface="Comic Sans MS" panose="030F0702030302020204" pitchFamily="66" charset="0"/>
            </a:endParaRPr>
          </a:p>
        </p:txBody>
      </p:sp>
      <p:sp>
        <p:nvSpPr>
          <p:cNvPr id="11" name="Date Placeholder 7">
            <a:extLst>
              <a:ext uri="{FF2B5EF4-FFF2-40B4-BE49-F238E27FC236}">
                <a16:creationId xmlns="" xmlns:a16="http://schemas.microsoft.com/office/drawing/2014/main" id="{127703EC-9D7A-A090-B79F-695FE200D765}"/>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2" name="TextBox 11">
            <a:extLst>
              <a:ext uri="{FF2B5EF4-FFF2-40B4-BE49-F238E27FC236}">
                <a16:creationId xmlns="" xmlns:a16="http://schemas.microsoft.com/office/drawing/2014/main" id="{4F1D739E-8CE9-2343-3FDA-6901C89B1281}"/>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3" name="Oval 12">
            <a:extLst>
              <a:ext uri="{FF2B5EF4-FFF2-40B4-BE49-F238E27FC236}">
                <a16:creationId xmlns="" xmlns:a16="http://schemas.microsoft.com/office/drawing/2014/main" id="{769DEDB9-DD75-92C3-FFD1-7E7FD939FD66}"/>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4" name="Picture 13" descr="A picture containing text, sign, watch&#10;&#10;Description automatically generated">
            <a:extLst>
              <a:ext uri="{FF2B5EF4-FFF2-40B4-BE49-F238E27FC236}">
                <a16:creationId xmlns="" xmlns:a16="http://schemas.microsoft.com/office/drawing/2014/main" id="{A54045C3-AD2F-F3BA-1555-4818C08AF646}"/>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 xmlns:a16="http://schemas.microsoft.com/office/drawing/2014/main" id="{4A37A9DE-C84C-B538-4DE8-7640C8B68EA8}"/>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7" name="TextBox 16">
            <a:extLst>
              <a:ext uri="{FF2B5EF4-FFF2-40B4-BE49-F238E27FC236}">
                <a16:creationId xmlns="" xmlns:a16="http://schemas.microsoft.com/office/drawing/2014/main" id="{D0F487B8-01DD-125A-7B2A-B575C2C8FF4B}"/>
              </a:ext>
            </a:extLst>
          </p:cNvPr>
          <p:cNvSpPr txBox="1"/>
          <p:nvPr/>
        </p:nvSpPr>
        <p:spPr>
          <a:xfrm>
            <a:off x="685800" y="1052736"/>
            <a:ext cx="7650163" cy="3268652"/>
          </a:xfrm>
          <a:prstGeom prst="rect">
            <a:avLst/>
          </a:prstGeom>
          <a:noFill/>
        </p:spPr>
        <p:txBody>
          <a:bodyPr wrap="square">
            <a:spAutoFit/>
          </a:bodyPr>
          <a:lstStyle/>
          <a:p>
            <a:pPr>
              <a:lnSpc>
                <a:spcPct val="150000"/>
              </a:lnSpc>
            </a:pPr>
            <a:r>
              <a:rPr lang="en-US" sz="2000" dirty="0">
                <a:effectLst/>
                <a:latin typeface="Times New Roman" panose="02020603050405020304" pitchFamily="18" charset="0"/>
                <a:ea typeface="Times New Roman" panose="02020603050405020304" pitchFamily="18" charset="0"/>
              </a:rPr>
              <a:t>Once th</a:t>
            </a:r>
            <a:r>
              <a:rPr lang="en-US" sz="2000" dirty="0">
                <a:ea typeface="Times New Roman" panose="02020603050405020304" pitchFamily="18" charset="0"/>
              </a:rPr>
              <a:t>e students get logged in successfully then the students will get redirected to this page. Here students will be able to see the messages posted by the staffs. Students can also able to download the attachments send by the staffs. Students can also view their friends list in interface by using view students option. Students can also attend quizzes which is organized by the staffs and can see their marks after submitting their answers along with their percentage. </a:t>
            </a:r>
            <a:endParaRPr lang="en-IN" sz="2000" dirty="0"/>
          </a:p>
        </p:txBody>
      </p:sp>
    </p:spTree>
    <p:extLst>
      <p:ext uri="{BB962C8B-B14F-4D97-AF65-F5344CB8AC3E}">
        <p14:creationId xmlns="" xmlns:p14="http://schemas.microsoft.com/office/powerpoint/2010/main" val="2119350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245D8B70-D7CE-05F7-1116-E63FBEBDF7DB}"/>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Text Box 4">
            <a:extLst>
              <a:ext uri="{FF2B5EF4-FFF2-40B4-BE49-F238E27FC236}">
                <a16:creationId xmlns="" xmlns:a16="http://schemas.microsoft.com/office/drawing/2014/main" id="{0F77E4E7-BF1E-D9AF-6137-EFACE9355C46}"/>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9" name="Picture 2">
            <a:extLst>
              <a:ext uri="{FF2B5EF4-FFF2-40B4-BE49-F238E27FC236}">
                <a16:creationId xmlns="" xmlns:a16="http://schemas.microsoft.com/office/drawing/2014/main" id="{F169F6AA-1EEC-2898-DABE-BADFB84C0EB2}"/>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Rectangle: Rounded Corners 9">
            <a:extLst>
              <a:ext uri="{FF2B5EF4-FFF2-40B4-BE49-F238E27FC236}">
                <a16:creationId xmlns="" xmlns:a16="http://schemas.microsoft.com/office/drawing/2014/main" id="{C0AD82BA-1F91-12ED-0EA2-A33E9A337A39}"/>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33</a:t>
            </a:fld>
            <a:endParaRPr lang="en-US" altLang="en-US" sz="1600" b="1">
              <a:solidFill>
                <a:srgbClr val="FFFFFF"/>
              </a:solidFill>
              <a:latin typeface="Comic Sans MS" panose="030F0702030302020204" pitchFamily="66" charset="0"/>
            </a:endParaRPr>
          </a:p>
        </p:txBody>
      </p:sp>
      <p:sp>
        <p:nvSpPr>
          <p:cNvPr id="11" name="Date Placeholder 7">
            <a:extLst>
              <a:ext uri="{FF2B5EF4-FFF2-40B4-BE49-F238E27FC236}">
                <a16:creationId xmlns="" xmlns:a16="http://schemas.microsoft.com/office/drawing/2014/main" id="{0115302A-E0B9-F39A-A8CB-14B2547A4B1B}"/>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2" name="TextBox 11">
            <a:extLst>
              <a:ext uri="{FF2B5EF4-FFF2-40B4-BE49-F238E27FC236}">
                <a16:creationId xmlns="" xmlns:a16="http://schemas.microsoft.com/office/drawing/2014/main" id="{988BA90F-9AE8-7B46-5AA1-D2550FCFF273}"/>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3" name="Oval 12">
            <a:extLst>
              <a:ext uri="{FF2B5EF4-FFF2-40B4-BE49-F238E27FC236}">
                <a16:creationId xmlns="" xmlns:a16="http://schemas.microsoft.com/office/drawing/2014/main" id="{C1365FE1-4628-E64F-BFEB-7C604B5606D5}"/>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4" name="Picture 13" descr="A picture containing text, sign, watch&#10;&#10;Description automatically generated">
            <a:extLst>
              <a:ext uri="{FF2B5EF4-FFF2-40B4-BE49-F238E27FC236}">
                <a16:creationId xmlns="" xmlns:a16="http://schemas.microsoft.com/office/drawing/2014/main" id="{8253FB8B-21A1-ED2F-14EB-3999714779F8}"/>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 xmlns:a16="http://schemas.microsoft.com/office/drawing/2014/main" id="{C8F02A6B-5E13-3223-F437-F240A4DF1C9A}"/>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7" name="TextBox 16">
            <a:extLst>
              <a:ext uri="{FF2B5EF4-FFF2-40B4-BE49-F238E27FC236}">
                <a16:creationId xmlns="" xmlns:a16="http://schemas.microsoft.com/office/drawing/2014/main" id="{802EAA92-A64E-147A-EB80-17FE31798B2C}"/>
              </a:ext>
            </a:extLst>
          </p:cNvPr>
          <p:cNvSpPr txBox="1"/>
          <p:nvPr/>
        </p:nvSpPr>
        <p:spPr>
          <a:xfrm>
            <a:off x="685800" y="1108806"/>
            <a:ext cx="4590046" cy="417871"/>
          </a:xfrm>
          <a:prstGeom prst="rect">
            <a:avLst/>
          </a:prstGeom>
          <a:noFill/>
        </p:spPr>
        <p:txBody>
          <a:bodyPr wrap="square">
            <a:spAutoFit/>
          </a:bodyPr>
          <a:lstStyle/>
          <a:p>
            <a:pPr marR="15240" algn="just">
              <a:lnSpc>
                <a:spcPct val="115000"/>
              </a:lnSpc>
              <a:spcAft>
                <a:spcPts val="1000"/>
              </a:spcAft>
            </a:pPr>
            <a:r>
              <a:rPr lang="en-US" sz="2000" b="1" dirty="0">
                <a:effectLst/>
                <a:latin typeface="Times New Roman" panose="02020603050405020304" pitchFamily="18" charset="0"/>
                <a:ea typeface="Times New Roman" panose="02020603050405020304" pitchFamily="18" charset="0"/>
              </a:rPr>
              <a:t>Group creation page</a:t>
            </a:r>
            <a:endParaRPr lang="en-IN" sz="2000" dirty="0">
              <a:effectLst/>
              <a:latin typeface="Times New Roman" panose="02020603050405020304" pitchFamily="18" charset="0"/>
              <a:ea typeface="Times New Roman" panose="02020603050405020304" pitchFamily="18" charset="0"/>
            </a:endParaRPr>
          </a:p>
        </p:txBody>
      </p:sp>
      <p:pic>
        <p:nvPicPr>
          <p:cNvPr id="18" name="Picture 17" descr="Screenshot (31).png"/>
          <p:cNvPicPr>
            <a:picLocks noChangeAspect="1"/>
          </p:cNvPicPr>
          <p:nvPr/>
        </p:nvPicPr>
        <p:blipFill>
          <a:blip r:embed="rId4"/>
          <a:stretch>
            <a:fillRect/>
          </a:stretch>
        </p:blipFill>
        <p:spPr>
          <a:xfrm>
            <a:off x="571472" y="1643050"/>
            <a:ext cx="7748572" cy="4356445"/>
          </a:xfrm>
          <a:prstGeom prst="rect">
            <a:avLst/>
          </a:prstGeom>
        </p:spPr>
      </p:pic>
    </p:spTree>
    <p:extLst>
      <p:ext uri="{BB962C8B-B14F-4D97-AF65-F5344CB8AC3E}">
        <p14:creationId xmlns="" xmlns:p14="http://schemas.microsoft.com/office/powerpoint/2010/main" val="18062123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BD1A7716-C2A5-6E7B-B449-3DD43F02CAE4}"/>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 name="Text Box 4">
            <a:extLst>
              <a:ext uri="{FF2B5EF4-FFF2-40B4-BE49-F238E27FC236}">
                <a16:creationId xmlns="" xmlns:a16="http://schemas.microsoft.com/office/drawing/2014/main" id="{80ADD72B-36D4-0FE4-3705-6B860EEE2766}"/>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9" name="Picture 2">
            <a:extLst>
              <a:ext uri="{FF2B5EF4-FFF2-40B4-BE49-F238E27FC236}">
                <a16:creationId xmlns="" xmlns:a16="http://schemas.microsoft.com/office/drawing/2014/main" id="{3CB5244F-5010-C334-8576-BBC62DB9DA7B}"/>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Rectangle: Rounded Corners 9">
            <a:extLst>
              <a:ext uri="{FF2B5EF4-FFF2-40B4-BE49-F238E27FC236}">
                <a16:creationId xmlns="" xmlns:a16="http://schemas.microsoft.com/office/drawing/2014/main" id="{15828470-2795-F3AB-A6A4-EA9881CF0721}"/>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34</a:t>
            </a:fld>
            <a:endParaRPr lang="en-US" altLang="en-US" sz="1600" b="1">
              <a:solidFill>
                <a:srgbClr val="FFFFFF"/>
              </a:solidFill>
              <a:latin typeface="Comic Sans MS" panose="030F0702030302020204" pitchFamily="66" charset="0"/>
            </a:endParaRPr>
          </a:p>
        </p:txBody>
      </p:sp>
      <p:sp>
        <p:nvSpPr>
          <p:cNvPr id="11" name="Date Placeholder 7">
            <a:extLst>
              <a:ext uri="{FF2B5EF4-FFF2-40B4-BE49-F238E27FC236}">
                <a16:creationId xmlns="" xmlns:a16="http://schemas.microsoft.com/office/drawing/2014/main" id="{100A6A15-C2FA-1C22-56F1-A55CB5BE2514}"/>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2" name="TextBox 11">
            <a:extLst>
              <a:ext uri="{FF2B5EF4-FFF2-40B4-BE49-F238E27FC236}">
                <a16:creationId xmlns="" xmlns:a16="http://schemas.microsoft.com/office/drawing/2014/main" id="{E47BD9AB-BD02-388E-2CD7-A68F4EFFAAEF}"/>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3" name="Oval 12">
            <a:extLst>
              <a:ext uri="{FF2B5EF4-FFF2-40B4-BE49-F238E27FC236}">
                <a16:creationId xmlns="" xmlns:a16="http://schemas.microsoft.com/office/drawing/2014/main" id="{1F155271-5945-ECA1-424A-0A2C0057BD21}"/>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4" name="Picture 13" descr="A picture containing text, sign, watch&#10;&#10;Description automatically generated">
            <a:extLst>
              <a:ext uri="{FF2B5EF4-FFF2-40B4-BE49-F238E27FC236}">
                <a16:creationId xmlns="" xmlns:a16="http://schemas.microsoft.com/office/drawing/2014/main" id="{35E3A1C3-BB3F-2903-CC64-8BCBD9A940FA}"/>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Box 14">
            <a:extLst>
              <a:ext uri="{FF2B5EF4-FFF2-40B4-BE49-F238E27FC236}">
                <a16:creationId xmlns="" xmlns:a16="http://schemas.microsoft.com/office/drawing/2014/main" id="{31311D5A-78DB-689C-BD07-686558BD1688}"/>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7" name="TextBox 16">
            <a:extLst>
              <a:ext uri="{FF2B5EF4-FFF2-40B4-BE49-F238E27FC236}">
                <a16:creationId xmlns="" xmlns:a16="http://schemas.microsoft.com/office/drawing/2014/main" id="{78340407-11A2-0A96-FD46-84732531B0C5}"/>
              </a:ext>
            </a:extLst>
          </p:cNvPr>
          <p:cNvSpPr txBox="1"/>
          <p:nvPr/>
        </p:nvSpPr>
        <p:spPr>
          <a:xfrm>
            <a:off x="919162" y="1012256"/>
            <a:ext cx="6972299" cy="2806987"/>
          </a:xfrm>
          <a:prstGeom prst="rect">
            <a:avLst/>
          </a:prstGeom>
          <a:noFill/>
        </p:spPr>
        <p:txBody>
          <a:bodyPr wrap="square">
            <a:spAutoFit/>
          </a:bodyPr>
          <a:lstStyle/>
          <a:p>
            <a:pPr>
              <a:lnSpc>
                <a:spcPct val="150000"/>
              </a:lnSpc>
            </a:pPr>
            <a:r>
              <a:rPr lang="en-US" sz="2000" dirty="0">
                <a:effectLst/>
                <a:latin typeface="Times New Roman" panose="02020603050405020304" pitchFamily="18" charset="0"/>
                <a:ea typeface="Times New Roman" panose="02020603050405020304" pitchFamily="18" charset="0"/>
              </a:rPr>
              <a:t>Group creation page allows the staffs to create a new group by giving it a new name and adding students to it. Staff also need to give their email id while the creation of the group. Staff can be able to add more students into the group and announce any information to the students by message. They can also send attachments in the group.</a:t>
            </a:r>
            <a:endParaRPr lang="en-IN" sz="2000" dirty="0"/>
          </a:p>
        </p:txBody>
      </p:sp>
    </p:spTree>
    <p:extLst>
      <p:ext uri="{BB962C8B-B14F-4D97-AF65-F5344CB8AC3E}">
        <p14:creationId xmlns="" xmlns:p14="http://schemas.microsoft.com/office/powerpoint/2010/main" val="12790757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 xmlns:a16="http://schemas.microsoft.com/office/drawing/2014/main" id="{68DD9B0F-E2F4-FAD1-7F35-A11E1341FFD5}"/>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 name="Text Box 4">
            <a:extLst>
              <a:ext uri="{FF2B5EF4-FFF2-40B4-BE49-F238E27FC236}">
                <a16:creationId xmlns="" xmlns:a16="http://schemas.microsoft.com/office/drawing/2014/main" id="{C43AFDE1-A9AA-5BC3-411A-39AE8DB4DA62}"/>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10" name="Picture 2">
            <a:extLst>
              <a:ext uri="{FF2B5EF4-FFF2-40B4-BE49-F238E27FC236}">
                <a16:creationId xmlns="" xmlns:a16="http://schemas.microsoft.com/office/drawing/2014/main" id="{A1E83036-A617-2621-473D-2DF3FCE967AB}"/>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1" name="Rectangle: Rounded Corners 10">
            <a:extLst>
              <a:ext uri="{FF2B5EF4-FFF2-40B4-BE49-F238E27FC236}">
                <a16:creationId xmlns="" xmlns:a16="http://schemas.microsoft.com/office/drawing/2014/main" id="{3581BE9E-3330-C92B-C9B9-55D525A25062}"/>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35</a:t>
            </a:fld>
            <a:endParaRPr lang="en-US" altLang="en-US" sz="1600" b="1">
              <a:solidFill>
                <a:srgbClr val="FFFFFF"/>
              </a:solidFill>
              <a:latin typeface="Comic Sans MS" panose="030F0702030302020204" pitchFamily="66" charset="0"/>
            </a:endParaRPr>
          </a:p>
        </p:txBody>
      </p:sp>
      <p:sp>
        <p:nvSpPr>
          <p:cNvPr id="12" name="Date Placeholder 7">
            <a:extLst>
              <a:ext uri="{FF2B5EF4-FFF2-40B4-BE49-F238E27FC236}">
                <a16:creationId xmlns="" xmlns:a16="http://schemas.microsoft.com/office/drawing/2014/main" id="{F3FCCDC0-ACB9-46D4-5932-B379B14B5E32}"/>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3" name="TextBox 12">
            <a:extLst>
              <a:ext uri="{FF2B5EF4-FFF2-40B4-BE49-F238E27FC236}">
                <a16:creationId xmlns="" xmlns:a16="http://schemas.microsoft.com/office/drawing/2014/main" id="{E46CBA23-3615-6D21-5949-F3291A2E8C42}"/>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4" name="Oval 13">
            <a:extLst>
              <a:ext uri="{FF2B5EF4-FFF2-40B4-BE49-F238E27FC236}">
                <a16:creationId xmlns="" xmlns:a16="http://schemas.microsoft.com/office/drawing/2014/main" id="{9C9CAA09-9970-19E5-7A5E-23C38E582DD6}"/>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5" name="Picture 14" descr="A picture containing text, sign, watch&#10;&#10;Description automatically generated">
            <a:extLst>
              <a:ext uri="{FF2B5EF4-FFF2-40B4-BE49-F238E27FC236}">
                <a16:creationId xmlns="" xmlns:a16="http://schemas.microsoft.com/office/drawing/2014/main" id="{579F7B43-209C-23A0-B980-53536C469C60}"/>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extBox 15">
            <a:extLst>
              <a:ext uri="{FF2B5EF4-FFF2-40B4-BE49-F238E27FC236}">
                <a16:creationId xmlns="" xmlns:a16="http://schemas.microsoft.com/office/drawing/2014/main" id="{96774E69-4D8D-0E2F-420C-001BD2CC38D3}"/>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21" name="TextBox 20">
            <a:extLst>
              <a:ext uri="{FF2B5EF4-FFF2-40B4-BE49-F238E27FC236}">
                <a16:creationId xmlns="" xmlns:a16="http://schemas.microsoft.com/office/drawing/2014/main" id="{956E8097-2291-29DC-2E53-E716A4DD339C}"/>
              </a:ext>
            </a:extLst>
          </p:cNvPr>
          <p:cNvSpPr txBox="1"/>
          <p:nvPr/>
        </p:nvSpPr>
        <p:spPr>
          <a:xfrm>
            <a:off x="539552" y="1194406"/>
            <a:ext cx="7632848" cy="3831818"/>
          </a:xfrm>
          <a:prstGeom prst="rect">
            <a:avLst/>
          </a:prstGeom>
          <a:noFill/>
        </p:spPr>
        <p:txBody>
          <a:bodyPr wrap="square">
            <a:spAutoFit/>
          </a:bodyPr>
          <a:lstStyle/>
          <a:p>
            <a:pPr indent="457200" algn="just">
              <a:lnSpc>
                <a:spcPct val="150000"/>
              </a:lnSpc>
            </a:pPr>
            <a:r>
              <a:rPr lang="en-US" sz="1800" dirty="0">
                <a:effectLst/>
                <a:latin typeface="Times New Roman" panose="02020603050405020304" pitchFamily="18" charset="0"/>
                <a:ea typeface="Times New Roman" panose="02020603050405020304" pitchFamily="18" charset="0"/>
              </a:rPr>
              <a:t>In conclusion, our Learning Management System (LMS) project has laid the foundation for a user-friendly platform that facilitates online learning activities for students, </a:t>
            </a:r>
            <a:r>
              <a:rPr lang="en-US" sz="1800" dirty="0" smtClean="0">
                <a:effectLst/>
                <a:latin typeface="Times New Roman" panose="02020603050405020304" pitchFamily="18" charset="0"/>
                <a:ea typeface="Times New Roman" panose="02020603050405020304" pitchFamily="18" charset="0"/>
              </a:rPr>
              <a:t>educators. </a:t>
            </a:r>
            <a:r>
              <a:rPr lang="en-US" sz="1800" dirty="0">
                <a:effectLst/>
                <a:latin typeface="Times New Roman" panose="02020603050405020304" pitchFamily="18" charset="0"/>
                <a:ea typeface="Times New Roman" panose="02020603050405020304" pitchFamily="18" charset="0"/>
              </a:rPr>
              <a:t>Moving forward, we envision several enhancements to further improve the system's functionality and user experience. One key area for enhancement is advanced user tracking through analytics tools, enabling personalized learning support and course recommendations based on individual progress and learning patterns. Integration of multimedia content, such as videos, simulations, and interactive exercises, will enhance the learning experience and engagement levels.</a:t>
            </a:r>
            <a:endParaRPr lang="en-IN" sz="1800" dirty="0">
              <a:effectLst/>
              <a:latin typeface="Times New Roman" panose="02020603050405020304" pitchFamily="18" charset="0"/>
              <a:ea typeface="Times New Roman" panose="02020603050405020304" pitchFamily="18" charset="0"/>
            </a:endParaRPr>
          </a:p>
        </p:txBody>
      </p:sp>
      <p:sp>
        <p:nvSpPr>
          <p:cNvPr id="23" name="TextBox 22">
            <a:extLst>
              <a:ext uri="{FF2B5EF4-FFF2-40B4-BE49-F238E27FC236}">
                <a16:creationId xmlns="" xmlns:a16="http://schemas.microsoft.com/office/drawing/2014/main" id="{121514BB-DF81-CE22-5D1B-C5FD50A64D39}"/>
              </a:ext>
            </a:extLst>
          </p:cNvPr>
          <p:cNvSpPr txBox="1"/>
          <p:nvPr/>
        </p:nvSpPr>
        <p:spPr>
          <a:xfrm>
            <a:off x="395536" y="815292"/>
            <a:ext cx="6984776" cy="400110"/>
          </a:xfrm>
          <a:prstGeom prst="rect">
            <a:avLst/>
          </a:prstGeom>
          <a:noFill/>
        </p:spPr>
        <p:txBody>
          <a:bodyPr wrap="square">
            <a:spAutoFit/>
          </a:bodyPr>
          <a:lstStyle/>
          <a:p>
            <a:r>
              <a:rPr lang="en-US" sz="2000" b="1" dirty="0">
                <a:effectLst/>
                <a:latin typeface="Times New Roman" panose="02020603050405020304" pitchFamily="18" charset="0"/>
                <a:ea typeface="Times New Roman" panose="02020603050405020304" pitchFamily="18" charset="0"/>
              </a:rPr>
              <a:t>CONCLUSION AND FURTHER ENHANCEMENTS </a:t>
            </a:r>
            <a:endParaRPr lang="en-IN" sz="2000" dirty="0"/>
          </a:p>
        </p:txBody>
      </p:sp>
    </p:spTree>
    <p:extLst>
      <p:ext uri="{BB962C8B-B14F-4D97-AF65-F5344CB8AC3E}">
        <p14:creationId xmlns="" xmlns:p14="http://schemas.microsoft.com/office/powerpoint/2010/main" val="2020562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5DC564BF-4C68-5719-1E4E-50383B9FCFEC}"/>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Text Box 4">
            <a:extLst>
              <a:ext uri="{FF2B5EF4-FFF2-40B4-BE49-F238E27FC236}">
                <a16:creationId xmlns="" xmlns:a16="http://schemas.microsoft.com/office/drawing/2014/main" id="{EEE824BB-CB46-390B-2DCA-C72CFCB8FA97}"/>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11" name="Picture 2">
            <a:extLst>
              <a:ext uri="{FF2B5EF4-FFF2-40B4-BE49-F238E27FC236}">
                <a16:creationId xmlns="" xmlns:a16="http://schemas.microsoft.com/office/drawing/2014/main" id="{334A6A09-B62F-E87A-8E46-A15278AC40E3}"/>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Rounded Corners 11">
            <a:extLst>
              <a:ext uri="{FF2B5EF4-FFF2-40B4-BE49-F238E27FC236}">
                <a16:creationId xmlns="" xmlns:a16="http://schemas.microsoft.com/office/drawing/2014/main" id="{6A14384C-CAEB-C6A1-029D-FAC9D2175B30}"/>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36</a:t>
            </a:fld>
            <a:endParaRPr lang="en-US" altLang="en-US" sz="1600" b="1">
              <a:solidFill>
                <a:srgbClr val="FFFFFF"/>
              </a:solidFill>
              <a:latin typeface="Comic Sans MS" panose="030F0702030302020204" pitchFamily="66" charset="0"/>
            </a:endParaRPr>
          </a:p>
        </p:txBody>
      </p:sp>
      <p:sp>
        <p:nvSpPr>
          <p:cNvPr id="13" name="Date Placeholder 7">
            <a:extLst>
              <a:ext uri="{FF2B5EF4-FFF2-40B4-BE49-F238E27FC236}">
                <a16:creationId xmlns="" xmlns:a16="http://schemas.microsoft.com/office/drawing/2014/main" id="{98ED3609-3B01-32C3-9996-5BFD757581A4}"/>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4" name="TextBox 13">
            <a:extLst>
              <a:ext uri="{FF2B5EF4-FFF2-40B4-BE49-F238E27FC236}">
                <a16:creationId xmlns="" xmlns:a16="http://schemas.microsoft.com/office/drawing/2014/main" id="{D7178B8E-1ACF-C59C-D36A-8547AE3A37E2}"/>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5" name="Oval 14">
            <a:extLst>
              <a:ext uri="{FF2B5EF4-FFF2-40B4-BE49-F238E27FC236}">
                <a16:creationId xmlns="" xmlns:a16="http://schemas.microsoft.com/office/drawing/2014/main" id="{867FE1E8-3485-E134-BE45-906D80D89EE3}"/>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6" name="Picture 15" descr="A picture containing text, sign, watch&#10;&#10;Description automatically generated">
            <a:extLst>
              <a:ext uri="{FF2B5EF4-FFF2-40B4-BE49-F238E27FC236}">
                <a16:creationId xmlns="" xmlns:a16="http://schemas.microsoft.com/office/drawing/2014/main" id="{046F2212-24B8-A40E-DE64-F820F18700E8}"/>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extBox 16">
            <a:extLst>
              <a:ext uri="{FF2B5EF4-FFF2-40B4-BE49-F238E27FC236}">
                <a16:creationId xmlns="" xmlns:a16="http://schemas.microsoft.com/office/drawing/2014/main" id="{3C48F109-27C5-E861-5275-A6EEB276FEFD}"/>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9" name="TextBox 18">
            <a:extLst>
              <a:ext uri="{FF2B5EF4-FFF2-40B4-BE49-F238E27FC236}">
                <a16:creationId xmlns="" xmlns:a16="http://schemas.microsoft.com/office/drawing/2014/main" id="{9EEB460A-FA94-9E15-6242-5BABFB5CA6D9}"/>
              </a:ext>
            </a:extLst>
          </p:cNvPr>
          <p:cNvSpPr txBox="1"/>
          <p:nvPr/>
        </p:nvSpPr>
        <p:spPr>
          <a:xfrm>
            <a:off x="2590800" y="1859701"/>
            <a:ext cx="4585446" cy="1618328"/>
          </a:xfrm>
          <a:prstGeom prst="rect">
            <a:avLst/>
          </a:prstGeom>
          <a:noFill/>
        </p:spPr>
        <p:txBody>
          <a:bodyPr wrap="square">
            <a:spAutoFit/>
          </a:bodyPr>
          <a:lstStyle/>
          <a:p>
            <a:pPr>
              <a:lnSpc>
                <a:spcPct val="150000"/>
              </a:lnSpc>
            </a:pPr>
            <a:endParaRPr lang="en-IN" sz="1050" dirty="0">
              <a:latin typeface="Verdana" panose="020B0604030504040204" pitchFamily="34" charset="0"/>
              <a:ea typeface="Verdana" panose="020B0604030504040204" pitchFamily="34" charset="0"/>
            </a:endParaRPr>
          </a:p>
          <a:p>
            <a:pPr>
              <a:lnSpc>
                <a:spcPct val="150000"/>
              </a:lnSpc>
            </a:pPr>
            <a:endParaRPr lang="en-IN" sz="1050" dirty="0">
              <a:latin typeface="Verdana" panose="020B0604030504040204" pitchFamily="34" charset="0"/>
              <a:ea typeface="Verdana" panose="020B0604030504040204" pitchFamily="34" charset="0"/>
            </a:endParaRPr>
          </a:p>
          <a:p>
            <a:pPr>
              <a:lnSpc>
                <a:spcPct val="150000"/>
              </a:lnSpc>
            </a:pPr>
            <a:endParaRPr lang="en-IN" sz="1050" dirty="0">
              <a:latin typeface="Verdana" panose="020B0604030504040204" pitchFamily="34" charset="0"/>
              <a:ea typeface="Verdana" panose="020B0604030504040204" pitchFamily="34" charset="0"/>
            </a:endParaRPr>
          </a:p>
          <a:p>
            <a:pPr>
              <a:lnSpc>
                <a:spcPct val="150000"/>
              </a:lnSpc>
            </a:pPr>
            <a:r>
              <a:rPr lang="en-IN" sz="2400" dirty="0">
                <a:latin typeface="Verdana" panose="020B0604030504040204" pitchFamily="34" charset="0"/>
                <a:ea typeface="Verdana" panose="020B0604030504040204" pitchFamily="34" charset="0"/>
              </a:rPr>
              <a:t> </a:t>
            </a:r>
            <a:r>
              <a:rPr lang="en-IN" sz="4000" dirty="0">
                <a:latin typeface="Verdana" panose="020B0604030504040204" pitchFamily="34" charset="0"/>
                <a:ea typeface="Verdana" panose="020B0604030504040204" pitchFamily="34" charset="0"/>
              </a:rPr>
              <a:t>THANK YOU</a:t>
            </a:r>
          </a:p>
        </p:txBody>
      </p:sp>
    </p:spTree>
    <p:extLst>
      <p:ext uri="{BB962C8B-B14F-4D97-AF65-F5344CB8AC3E}">
        <p14:creationId xmlns="" xmlns:p14="http://schemas.microsoft.com/office/powerpoint/2010/main" val="835088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5746585D-23AE-D3EE-7144-A28ECC2CAE4A}"/>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Text Box 4">
            <a:extLst>
              <a:ext uri="{FF2B5EF4-FFF2-40B4-BE49-F238E27FC236}">
                <a16:creationId xmlns="" xmlns:a16="http://schemas.microsoft.com/office/drawing/2014/main" id="{FF4E2BCD-EF65-CB47-9315-2B4F3D320C5C}"/>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11" name="Picture 2">
            <a:extLst>
              <a:ext uri="{FF2B5EF4-FFF2-40B4-BE49-F238E27FC236}">
                <a16:creationId xmlns="" xmlns:a16="http://schemas.microsoft.com/office/drawing/2014/main" id="{C3B130C5-6B4B-7B65-169D-73380B151D97}"/>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Rounded Corners 11">
            <a:extLst>
              <a:ext uri="{FF2B5EF4-FFF2-40B4-BE49-F238E27FC236}">
                <a16:creationId xmlns="" xmlns:a16="http://schemas.microsoft.com/office/drawing/2014/main" id="{42D497FD-CBA7-F315-BBD0-7A7D304FEC0D}"/>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4</a:t>
            </a:fld>
            <a:endParaRPr lang="en-US" altLang="en-US" sz="1600" b="1">
              <a:solidFill>
                <a:srgbClr val="FFFFFF"/>
              </a:solidFill>
              <a:latin typeface="Comic Sans MS" panose="030F0702030302020204" pitchFamily="66" charset="0"/>
            </a:endParaRPr>
          </a:p>
        </p:txBody>
      </p:sp>
      <p:sp>
        <p:nvSpPr>
          <p:cNvPr id="13" name="Date Placeholder 7">
            <a:extLst>
              <a:ext uri="{FF2B5EF4-FFF2-40B4-BE49-F238E27FC236}">
                <a16:creationId xmlns="" xmlns:a16="http://schemas.microsoft.com/office/drawing/2014/main" id="{6A621137-E445-241B-8ECE-CF4B2712C137}"/>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14" name="TextBox 13">
            <a:extLst>
              <a:ext uri="{FF2B5EF4-FFF2-40B4-BE49-F238E27FC236}">
                <a16:creationId xmlns="" xmlns:a16="http://schemas.microsoft.com/office/drawing/2014/main" id="{6DCAA4D0-4327-F4BB-3365-861D18020D0C}"/>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5" name="Oval 14">
            <a:extLst>
              <a:ext uri="{FF2B5EF4-FFF2-40B4-BE49-F238E27FC236}">
                <a16:creationId xmlns="" xmlns:a16="http://schemas.microsoft.com/office/drawing/2014/main" id="{12AB9698-55F2-0D07-CA9B-2E6953017F12}"/>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6" name="Picture 15" descr="A picture containing text, sign, watch&#10;&#10;Description automatically generated">
            <a:extLst>
              <a:ext uri="{FF2B5EF4-FFF2-40B4-BE49-F238E27FC236}">
                <a16:creationId xmlns="" xmlns:a16="http://schemas.microsoft.com/office/drawing/2014/main" id="{9CA2EC8A-1953-634B-DB1B-3DEC505AD986}"/>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extBox 16">
            <a:extLst>
              <a:ext uri="{FF2B5EF4-FFF2-40B4-BE49-F238E27FC236}">
                <a16:creationId xmlns="" xmlns:a16="http://schemas.microsoft.com/office/drawing/2014/main" id="{43C5D406-1FE6-6BDD-55B2-0CAF5F60EC91}"/>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9" name="TextBox 18">
            <a:extLst>
              <a:ext uri="{FF2B5EF4-FFF2-40B4-BE49-F238E27FC236}">
                <a16:creationId xmlns="" xmlns:a16="http://schemas.microsoft.com/office/drawing/2014/main" id="{658AD571-D768-6B60-6DEA-17BD15625ECC}"/>
              </a:ext>
            </a:extLst>
          </p:cNvPr>
          <p:cNvSpPr txBox="1"/>
          <p:nvPr/>
        </p:nvSpPr>
        <p:spPr>
          <a:xfrm>
            <a:off x="848346" y="1510369"/>
            <a:ext cx="7506667" cy="3728970"/>
          </a:xfrm>
          <a:prstGeom prst="rect">
            <a:avLst/>
          </a:prstGeom>
          <a:noFill/>
        </p:spPr>
        <p:txBody>
          <a:bodyPr wrap="square">
            <a:spAutoFit/>
          </a:bodyPr>
          <a:lstStyle/>
          <a:p>
            <a:pPr>
              <a:lnSpc>
                <a:spcPct val="150000"/>
              </a:lnSpc>
            </a:pPr>
            <a:r>
              <a:rPr lang="en-US" sz="2000" b="1" dirty="0">
                <a:latin typeface="Verdana" panose="020B0604030504040204" pitchFamily="34" charset="0"/>
                <a:ea typeface="Verdana" panose="020B0604030504040204" pitchFamily="34" charset="0"/>
              </a:rPr>
              <a:t>OUTCOME:</a:t>
            </a:r>
          </a:p>
          <a:p>
            <a:pPr>
              <a:lnSpc>
                <a:spcPct val="150000"/>
              </a:lnSpc>
            </a:pPr>
            <a:r>
              <a:rPr lang="en-US" sz="2000" dirty="0">
                <a:latin typeface="Verdana" panose="020B0604030504040204" pitchFamily="34" charset="0"/>
                <a:ea typeface="Verdana" panose="020B0604030504040204" pitchFamily="34" charset="0"/>
              </a:rPr>
              <a:t>       The outcome of the Learning Management system which uses Angular and MongoDB would help </a:t>
            </a:r>
          </a:p>
          <a:p>
            <a:pPr>
              <a:lnSpc>
                <a:spcPct val="150000"/>
              </a:lnSpc>
            </a:pPr>
            <a:r>
              <a:rPr lang="en-US" sz="2000" dirty="0">
                <a:latin typeface="Verdana" panose="020B0604030504040204" pitchFamily="34" charset="0"/>
                <a:ea typeface="Verdana" panose="020B0604030504040204" pitchFamily="34" charset="0"/>
              </a:rPr>
              <a:t>             </a:t>
            </a:r>
          </a:p>
          <a:p>
            <a:pPr marL="342900" indent="-342900">
              <a:lnSpc>
                <a:spcPct val="150000"/>
              </a:lnSpc>
              <a:buFont typeface="Arial" panose="020B0604020202020204" pitchFamily="34" charset="0"/>
              <a:buChar char="•"/>
            </a:pPr>
            <a:r>
              <a:rPr lang="en-US" sz="2000" dirty="0">
                <a:latin typeface="Verdana" panose="020B0604030504040204" pitchFamily="34" charset="0"/>
                <a:ea typeface="Verdana" panose="020B0604030504040204" pitchFamily="34" charset="0"/>
              </a:rPr>
              <a:t>To upload the materials by staff to students.</a:t>
            </a:r>
          </a:p>
          <a:p>
            <a:pPr marL="342900" indent="-342900">
              <a:lnSpc>
                <a:spcPct val="150000"/>
              </a:lnSpc>
              <a:buFont typeface="Arial" panose="020B0604020202020204" pitchFamily="34" charset="0"/>
              <a:buChar char="•"/>
            </a:pPr>
            <a:r>
              <a:rPr lang="en-US" sz="2000" dirty="0">
                <a:latin typeface="Verdana" panose="020B0604030504040204" pitchFamily="34" charset="0"/>
                <a:ea typeface="Verdana" panose="020B0604030504040204" pitchFamily="34" charset="0"/>
              </a:rPr>
              <a:t>Efficient Quiz Creation and Mark Calculation.</a:t>
            </a:r>
          </a:p>
          <a:p>
            <a:pPr marL="342900" indent="-342900">
              <a:lnSpc>
                <a:spcPct val="150000"/>
              </a:lnSpc>
              <a:buFont typeface="Arial" panose="020B0604020202020204" pitchFamily="34" charset="0"/>
              <a:buChar char="•"/>
            </a:pPr>
            <a:r>
              <a:rPr lang="en-US" sz="2000" dirty="0">
                <a:latin typeface="Verdana" panose="020B0604030504040204" pitchFamily="34" charset="0"/>
                <a:ea typeface="Verdana" panose="020B0604030504040204" pitchFamily="34" charset="0"/>
              </a:rPr>
              <a:t>Efficient Communication of messages between staff and students.</a:t>
            </a:r>
            <a:endParaRPr lang="en-IN" sz="2000" dirty="0"/>
          </a:p>
        </p:txBody>
      </p:sp>
    </p:spTree>
    <p:extLst>
      <p:ext uri="{BB962C8B-B14F-4D97-AF65-F5344CB8AC3E}">
        <p14:creationId xmlns="" xmlns:p14="http://schemas.microsoft.com/office/powerpoint/2010/main" val="23127511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 xmlns:a16="http://schemas.microsoft.com/office/drawing/2014/main" id="{8F11B809-3943-D449-0543-EC94579F9A7A}"/>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052" name="Text Box 4">
            <a:extLst>
              <a:ext uri="{FF2B5EF4-FFF2-40B4-BE49-F238E27FC236}">
                <a16:creationId xmlns="" xmlns:a16="http://schemas.microsoft.com/office/drawing/2014/main" id="{E4889145-F644-18D0-7140-EB935654470D}"/>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6148" name="Picture 2">
            <a:extLst>
              <a:ext uri="{FF2B5EF4-FFF2-40B4-BE49-F238E27FC236}">
                <a16:creationId xmlns="" xmlns:a16="http://schemas.microsoft.com/office/drawing/2014/main" id="{105C9153-5092-3742-AC36-AFCF12247061}"/>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 name="Rectangle: Rounded Corners 3">
            <a:extLst>
              <a:ext uri="{FF2B5EF4-FFF2-40B4-BE49-F238E27FC236}">
                <a16:creationId xmlns="" xmlns:a16="http://schemas.microsoft.com/office/drawing/2014/main" id="{F2065A80-A091-C2FD-3552-E2B1C39B0AAE}"/>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5</a:t>
            </a:fld>
            <a:endParaRPr lang="en-US" altLang="en-US" sz="1600" b="1">
              <a:solidFill>
                <a:srgbClr val="FFFFFF"/>
              </a:solidFill>
              <a:latin typeface="Comic Sans MS" panose="030F0702030302020204" pitchFamily="66" charset="0"/>
            </a:endParaRPr>
          </a:p>
        </p:txBody>
      </p:sp>
      <p:sp>
        <p:nvSpPr>
          <p:cNvPr id="6150" name="Date Placeholder 7">
            <a:extLst>
              <a:ext uri="{FF2B5EF4-FFF2-40B4-BE49-F238E27FC236}">
                <a16:creationId xmlns="" xmlns:a16="http://schemas.microsoft.com/office/drawing/2014/main" id="{E028A3E1-A26E-C1ED-CAAB-3E4E38CCCC70}"/>
              </a:ext>
            </a:extLst>
          </p:cNvPr>
          <p:cNvSpPr>
            <a:spLocks noGrp="1"/>
          </p:cNvSpPr>
          <p:nvPr>
            <p:ph type="dt" sz="quarter" idx="10"/>
          </p:nvPr>
        </p:nvSpPr>
        <p:spPr>
          <a:xfrm>
            <a:off x="0" y="6564313"/>
            <a:ext cx="1447800" cy="412750"/>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9" name="TextBox 8">
            <a:extLst>
              <a:ext uri="{FF2B5EF4-FFF2-40B4-BE49-F238E27FC236}">
                <a16:creationId xmlns="" xmlns:a16="http://schemas.microsoft.com/office/drawing/2014/main" id="{E16D1456-86B0-1242-CE6A-8B33C640BA71}"/>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2" name="Oval 11">
            <a:extLst>
              <a:ext uri="{FF2B5EF4-FFF2-40B4-BE49-F238E27FC236}">
                <a16:creationId xmlns="" xmlns:a16="http://schemas.microsoft.com/office/drawing/2014/main" id="{EF02192E-2821-AADF-C789-F49853E7C6A0}"/>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6153" name="Picture 10" descr="A picture containing text, sign, watch&#10;&#10;Description automatically generated">
            <a:extLst>
              <a:ext uri="{FF2B5EF4-FFF2-40B4-BE49-F238E27FC236}">
                <a16:creationId xmlns="" xmlns:a16="http://schemas.microsoft.com/office/drawing/2014/main" id="{8CA48133-DCB2-2283-917D-F653F13265F4}"/>
              </a:ext>
            </a:extLst>
          </p:cNvPr>
          <p:cNvPicPr>
            <a:picLocks noChangeAspect="1" noChangeArrowheads="1"/>
          </p:cNvPicPr>
          <p:nvPr/>
        </p:nvPicPr>
        <p:blipFill>
          <a:blip r:embed="rId4">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155" name="TextBox 10">
            <a:extLst>
              <a:ext uri="{FF2B5EF4-FFF2-40B4-BE49-F238E27FC236}">
                <a16:creationId xmlns="" xmlns:a16="http://schemas.microsoft.com/office/drawing/2014/main" id="{BB7970F4-4145-69CC-310C-13F4C08F4BD6}"/>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3" name="TextBox 2">
            <a:extLst>
              <a:ext uri="{FF2B5EF4-FFF2-40B4-BE49-F238E27FC236}">
                <a16:creationId xmlns="" xmlns:a16="http://schemas.microsoft.com/office/drawing/2014/main" id="{BA25CB98-C422-B666-6112-5F09B1401747}"/>
              </a:ext>
            </a:extLst>
          </p:cNvPr>
          <p:cNvSpPr txBox="1"/>
          <p:nvPr/>
        </p:nvSpPr>
        <p:spPr>
          <a:xfrm>
            <a:off x="-23519" y="908082"/>
            <a:ext cx="8771983" cy="4190634"/>
          </a:xfrm>
          <a:prstGeom prst="rect">
            <a:avLst/>
          </a:prstGeom>
          <a:noFill/>
        </p:spPr>
        <p:txBody>
          <a:bodyPr wrap="square">
            <a:spAutoFit/>
          </a:bodyPr>
          <a:lstStyle/>
          <a:p>
            <a:pPr marR="18415" algn="just">
              <a:lnSpc>
                <a:spcPct val="150000"/>
              </a:lnSpc>
            </a:pPr>
            <a:r>
              <a:rPr lang="en-US" sz="2000" b="1" dirty="0">
                <a:effectLst/>
                <a:latin typeface="Verdana" panose="020B0604030504040204" pitchFamily="34" charset="0"/>
                <a:ea typeface="Verdana" panose="020B0604030504040204" pitchFamily="34" charset="0"/>
              </a:rPr>
              <a:t> ARCHITECTURE DESIGN:</a:t>
            </a:r>
            <a:endParaRPr lang="en-IN" sz="2000" dirty="0">
              <a:effectLst/>
              <a:latin typeface="Verdana" panose="020B0604030504040204" pitchFamily="34" charset="0"/>
              <a:ea typeface="Verdana" panose="020B0604030504040204" pitchFamily="34" charset="0"/>
            </a:endParaRPr>
          </a:p>
          <a:p>
            <a:pPr marL="457200" algn="just">
              <a:lnSpc>
                <a:spcPct val="150000"/>
              </a:lnSpc>
            </a:pPr>
            <a:r>
              <a:rPr lang="en-US" sz="2000" dirty="0">
                <a:effectLst/>
                <a:latin typeface="Verdana" panose="020B0604030504040204" pitchFamily="34" charset="0"/>
                <a:ea typeface="Verdana" panose="020B0604030504040204" pitchFamily="34" charset="0"/>
              </a:rPr>
              <a:t>An architectural diagram implies the flow of the system. The flow starts whether the user has an account or not. If the user had an account, it directly takes to the login page and after he logged into the system, it enables the staffs to create a group by adding the students who have already enrolled in the application. After Creating a group , </a:t>
            </a:r>
            <a:r>
              <a:rPr lang="en-US" sz="2000" dirty="0">
                <a:latin typeface="Verdana" panose="020B0604030504040204" pitchFamily="34" charset="0"/>
                <a:ea typeface="Verdana" panose="020B0604030504040204" pitchFamily="34" charset="0"/>
              </a:rPr>
              <a:t>The staffs can be able to post messages and Materials to the students ,which can be accessible by the students after logged in to the system.</a:t>
            </a:r>
            <a:r>
              <a:rPr lang="en-US" sz="2000" dirty="0">
                <a:effectLst/>
                <a:latin typeface="Verdana" panose="020B0604030504040204" pitchFamily="34" charset="0"/>
                <a:ea typeface="Verdana" panose="020B0604030504040204" pitchFamily="34" charset="0"/>
              </a:rPr>
              <a:t> </a:t>
            </a:r>
            <a:endParaRPr lang="en-IN" sz="20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482AD38E-28C0-57BE-ADC6-5E5E7E8AC299}"/>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 name="Text Box 4">
            <a:extLst>
              <a:ext uri="{FF2B5EF4-FFF2-40B4-BE49-F238E27FC236}">
                <a16:creationId xmlns="" xmlns:a16="http://schemas.microsoft.com/office/drawing/2014/main" id="{CB5FD505-DB5B-2121-C49A-7F9C8B91AF4A}"/>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5" name="Picture 2">
            <a:extLst>
              <a:ext uri="{FF2B5EF4-FFF2-40B4-BE49-F238E27FC236}">
                <a16:creationId xmlns="" xmlns:a16="http://schemas.microsoft.com/office/drawing/2014/main" id="{A8995DFA-38F2-5811-3823-BBF3CD0B8829}"/>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Rectangle: Rounded Corners 5">
            <a:extLst>
              <a:ext uri="{FF2B5EF4-FFF2-40B4-BE49-F238E27FC236}">
                <a16:creationId xmlns="" xmlns:a16="http://schemas.microsoft.com/office/drawing/2014/main" id="{2F09AC38-0C8F-EA72-8E14-F0D62A5977ED}"/>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6</a:t>
            </a:fld>
            <a:endParaRPr lang="en-US" altLang="en-US" sz="1600" b="1">
              <a:solidFill>
                <a:srgbClr val="FFFFFF"/>
              </a:solidFill>
              <a:latin typeface="Comic Sans MS" panose="030F0702030302020204" pitchFamily="66" charset="0"/>
            </a:endParaRPr>
          </a:p>
        </p:txBody>
      </p:sp>
      <p:sp>
        <p:nvSpPr>
          <p:cNvPr id="7" name="Date Placeholder 7">
            <a:extLst>
              <a:ext uri="{FF2B5EF4-FFF2-40B4-BE49-F238E27FC236}">
                <a16:creationId xmlns="" xmlns:a16="http://schemas.microsoft.com/office/drawing/2014/main" id="{C27B12AA-1373-5E54-1F8E-B8EE5519AC99}"/>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8" name="TextBox 7">
            <a:extLst>
              <a:ext uri="{FF2B5EF4-FFF2-40B4-BE49-F238E27FC236}">
                <a16:creationId xmlns="" xmlns:a16="http://schemas.microsoft.com/office/drawing/2014/main" id="{C28A92B9-B025-5E8F-54C4-5B886BDE3D4F}"/>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9" name="Oval 8">
            <a:extLst>
              <a:ext uri="{FF2B5EF4-FFF2-40B4-BE49-F238E27FC236}">
                <a16:creationId xmlns="" xmlns:a16="http://schemas.microsoft.com/office/drawing/2014/main" id="{DE7F0505-911D-4393-13EC-C443DA783FAD}"/>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0" name="Picture 10" descr="A picture containing text, sign, watch&#10;&#10;Description automatically generated">
            <a:extLst>
              <a:ext uri="{FF2B5EF4-FFF2-40B4-BE49-F238E27FC236}">
                <a16:creationId xmlns="" xmlns:a16="http://schemas.microsoft.com/office/drawing/2014/main" id="{7F7C77A0-3B17-36F2-771E-31C42FA63F15}"/>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1" name="TextBox 10">
            <a:extLst>
              <a:ext uri="{FF2B5EF4-FFF2-40B4-BE49-F238E27FC236}">
                <a16:creationId xmlns="" xmlns:a16="http://schemas.microsoft.com/office/drawing/2014/main" id="{F97D5FA1-0BBD-3F23-C6D9-22B63D46A693}"/>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pic>
        <p:nvPicPr>
          <p:cNvPr id="12" name="Picture 11">
            <a:extLst>
              <a:ext uri="{FF2B5EF4-FFF2-40B4-BE49-F238E27FC236}">
                <a16:creationId xmlns="" xmlns:a16="http://schemas.microsoft.com/office/drawing/2014/main" id="{7688E0B5-488D-F288-4C2F-C3CE35DB3B83}"/>
              </a:ext>
            </a:extLst>
          </p:cNvPr>
          <p:cNvPicPr>
            <a:picLocks noChangeAspect="1"/>
          </p:cNvPicPr>
          <p:nvPr/>
        </p:nvPicPr>
        <p:blipFill>
          <a:blip r:embed="rId4">
            <a:extLst>
              <a:ext uri="{28A0092B-C50C-407E-A947-70E740481C1C}">
                <a14:useLocalDpi xmlns="" xmlns:a14="http://schemas.microsoft.com/office/drawing/2010/main" val="0"/>
              </a:ext>
            </a:extLst>
          </a:blip>
          <a:stretch>
            <a:fillRect/>
          </a:stretch>
        </p:blipFill>
        <p:spPr>
          <a:xfrm>
            <a:off x="1547664" y="762000"/>
            <a:ext cx="6048672" cy="5632450"/>
          </a:xfrm>
          <a:prstGeom prst="rect">
            <a:avLst/>
          </a:prstGeom>
        </p:spPr>
      </p:pic>
    </p:spTree>
    <p:extLst>
      <p:ext uri="{BB962C8B-B14F-4D97-AF65-F5344CB8AC3E}">
        <p14:creationId xmlns="" xmlns:p14="http://schemas.microsoft.com/office/powerpoint/2010/main" val="29301737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7A7109A9-9B71-E237-8153-8E6EC43B7D3F}"/>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 Box 4">
            <a:extLst>
              <a:ext uri="{FF2B5EF4-FFF2-40B4-BE49-F238E27FC236}">
                <a16:creationId xmlns="" xmlns:a16="http://schemas.microsoft.com/office/drawing/2014/main" id="{584643F3-3CD5-BB93-30F6-7C13F83946CA}"/>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6" name="Picture 2">
            <a:extLst>
              <a:ext uri="{FF2B5EF4-FFF2-40B4-BE49-F238E27FC236}">
                <a16:creationId xmlns="" xmlns:a16="http://schemas.microsoft.com/office/drawing/2014/main" id="{9D0A5EE1-EC33-0B81-47DE-C544BE24B7B1}"/>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ectangle: Rounded Corners 6">
            <a:extLst>
              <a:ext uri="{FF2B5EF4-FFF2-40B4-BE49-F238E27FC236}">
                <a16:creationId xmlns="" xmlns:a16="http://schemas.microsoft.com/office/drawing/2014/main" id="{E5A48D06-1772-6489-F53E-8B9842802FC0}"/>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7</a:t>
            </a:fld>
            <a:endParaRPr lang="en-US" altLang="en-US" sz="1600" b="1">
              <a:solidFill>
                <a:srgbClr val="FFFFFF"/>
              </a:solidFill>
              <a:latin typeface="Comic Sans MS" panose="030F0702030302020204" pitchFamily="66" charset="0"/>
            </a:endParaRPr>
          </a:p>
        </p:txBody>
      </p:sp>
      <p:sp>
        <p:nvSpPr>
          <p:cNvPr id="8" name="Date Placeholder 7">
            <a:extLst>
              <a:ext uri="{FF2B5EF4-FFF2-40B4-BE49-F238E27FC236}">
                <a16:creationId xmlns="" xmlns:a16="http://schemas.microsoft.com/office/drawing/2014/main" id="{5A38A82B-C624-7EB1-469F-35E2FCAEAA52}"/>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9" name="TextBox 8">
            <a:extLst>
              <a:ext uri="{FF2B5EF4-FFF2-40B4-BE49-F238E27FC236}">
                <a16:creationId xmlns="" xmlns:a16="http://schemas.microsoft.com/office/drawing/2014/main" id="{A24E7E0A-DD78-2C47-7297-CA0E7C5D47E0}"/>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0" name="Oval 9">
            <a:extLst>
              <a:ext uri="{FF2B5EF4-FFF2-40B4-BE49-F238E27FC236}">
                <a16:creationId xmlns="" xmlns:a16="http://schemas.microsoft.com/office/drawing/2014/main" id="{BE838A65-0928-6726-1029-F2D966322D54}"/>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1" name="Picture 10" descr="A picture containing text, sign, watch&#10;&#10;Description automatically generated">
            <a:extLst>
              <a:ext uri="{FF2B5EF4-FFF2-40B4-BE49-F238E27FC236}">
                <a16:creationId xmlns="" xmlns:a16="http://schemas.microsoft.com/office/drawing/2014/main" id="{D7EFDBB7-1311-6646-C58C-4C04C839438F}"/>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 xmlns:a16="http://schemas.microsoft.com/office/drawing/2014/main" id="{68843474-CBF3-5966-C979-DF577C677D75}"/>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4" name="TextBox 13">
            <a:extLst>
              <a:ext uri="{FF2B5EF4-FFF2-40B4-BE49-F238E27FC236}">
                <a16:creationId xmlns="" xmlns:a16="http://schemas.microsoft.com/office/drawing/2014/main" id="{09F8BB70-AD29-9233-13EE-E8135653AD31}"/>
              </a:ext>
            </a:extLst>
          </p:cNvPr>
          <p:cNvSpPr txBox="1"/>
          <p:nvPr/>
        </p:nvSpPr>
        <p:spPr>
          <a:xfrm>
            <a:off x="931195" y="1301186"/>
            <a:ext cx="6279314" cy="4185056"/>
          </a:xfrm>
          <a:prstGeom prst="rect">
            <a:avLst/>
          </a:prstGeom>
          <a:noFill/>
        </p:spPr>
        <p:txBody>
          <a:bodyPr wrap="square">
            <a:spAutoFit/>
          </a:bodyPr>
          <a:lstStyle/>
          <a:p>
            <a:pPr marR="18415" algn="just">
              <a:lnSpc>
                <a:spcPct val="150000"/>
              </a:lnSpc>
            </a:pPr>
            <a:r>
              <a:rPr lang="en-US" sz="2000" b="1" dirty="0">
                <a:effectLst/>
                <a:latin typeface="Verdana" panose="020B0604030504040204" pitchFamily="34" charset="0"/>
                <a:ea typeface="Verdana" panose="020B0604030504040204" pitchFamily="34" charset="0"/>
              </a:rPr>
              <a:t> Modules:</a:t>
            </a:r>
          </a:p>
          <a:p>
            <a:pPr marR="18415" algn="just">
              <a:lnSpc>
                <a:spcPct val="150000"/>
              </a:lnSpc>
            </a:pPr>
            <a:r>
              <a:rPr lang="en-US" sz="2000" b="1" dirty="0">
                <a:latin typeface="Verdana" panose="020B0604030504040204" pitchFamily="34" charset="0"/>
                <a:ea typeface="Verdana" panose="020B0604030504040204" pitchFamily="34" charset="0"/>
              </a:rPr>
              <a:t>              </a:t>
            </a:r>
            <a:r>
              <a:rPr lang="en-US" sz="2000" dirty="0">
                <a:effectLst/>
                <a:latin typeface="Verdana" panose="020B0604030504040204" pitchFamily="34" charset="0"/>
                <a:ea typeface="Verdana" panose="020B0604030504040204" pitchFamily="34" charset="0"/>
              </a:rPr>
              <a:t>Listed below gives a description of database document schemas used for the Learning Management System.</a:t>
            </a:r>
          </a:p>
          <a:p>
            <a:pPr marL="285750" marR="18415" indent="-285750" algn="just">
              <a:lnSpc>
                <a:spcPct val="150000"/>
              </a:lnSpc>
              <a:buFont typeface="Wingdings" panose="05000000000000000000" pitchFamily="2" charset="2"/>
              <a:buChar char="§"/>
            </a:pPr>
            <a:r>
              <a:rPr lang="en-US" sz="2000" b="1" dirty="0">
                <a:latin typeface="Verdana" panose="020B0604030504040204" pitchFamily="34" charset="0"/>
                <a:ea typeface="Verdana" panose="020B0604030504040204" pitchFamily="34" charset="0"/>
              </a:rPr>
              <a:t>      Students Description</a:t>
            </a:r>
          </a:p>
          <a:p>
            <a:pPr marL="285750" marR="18415" indent="-285750" algn="just">
              <a:lnSpc>
                <a:spcPct val="150000"/>
              </a:lnSpc>
              <a:buFont typeface="Wingdings" panose="05000000000000000000" pitchFamily="2" charset="2"/>
              <a:buChar char="§"/>
            </a:pPr>
            <a:r>
              <a:rPr lang="en-US" sz="2000" b="1" dirty="0">
                <a:latin typeface="Verdana" panose="020B0604030504040204" pitchFamily="34" charset="0"/>
                <a:ea typeface="Verdana" panose="020B0604030504040204" pitchFamily="34" charset="0"/>
              </a:rPr>
              <a:t>      Staff Description</a:t>
            </a:r>
          </a:p>
          <a:p>
            <a:pPr marL="285750" marR="18415" indent="-285750" algn="just">
              <a:lnSpc>
                <a:spcPct val="150000"/>
              </a:lnSpc>
              <a:buFont typeface="Wingdings" panose="05000000000000000000" pitchFamily="2" charset="2"/>
              <a:buChar char="§"/>
            </a:pPr>
            <a:r>
              <a:rPr lang="en-US" sz="2000" b="1" dirty="0">
                <a:latin typeface="Verdana" panose="020B0604030504040204" pitchFamily="34" charset="0"/>
                <a:ea typeface="Verdana" panose="020B0604030504040204" pitchFamily="34" charset="0"/>
              </a:rPr>
              <a:t>      Message Description</a:t>
            </a:r>
            <a:endParaRPr lang="en-IN" sz="2000" b="1" dirty="0">
              <a:latin typeface="Verdana" panose="020B0604030504040204" pitchFamily="34" charset="0"/>
              <a:ea typeface="Verdana" panose="020B0604030504040204" pitchFamily="34" charset="0"/>
            </a:endParaRPr>
          </a:p>
          <a:p>
            <a:pPr marL="285750" marR="18415" indent="-285750" algn="just">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      Group Description</a:t>
            </a:r>
          </a:p>
          <a:p>
            <a:pPr marL="285750" marR="18415" indent="-285750" algn="just">
              <a:lnSpc>
                <a:spcPct val="150000"/>
              </a:lnSpc>
              <a:buFont typeface="Wingdings" panose="05000000000000000000" pitchFamily="2" charset="2"/>
              <a:buChar char="§"/>
            </a:pPr>
            <a:r>
              <a:rPr lang="en-IN" sz="2000" b="1" dirty="0">
                <a:latin typeface="Verdana" panose="020B0604030504040204" pitchFamily="34" charset="0"/>
                <a:ea typeface="Verdana" panose="020B0604030504040204" pitchFamily="34" charset="0"/>
              </a:rPr>
              <a:t>      File Description</a:t>
            </a:r>
            <a:endParaRPr lang="en-US" sz="2000" b="1" dirty="0">
              <a:latin typeface="Verdana" panose="020B0604030504040204" pitchFamily="34" charset="0"/>
              <a:ea typeface="Verdana" panose="020B0604030504040204" pitchFamily="34" charset="0"/>
            </a:endParaRPr>
          </a:p>
        </p:txBody>
      </p:sp>
    </p:spTree>
    <p:extLst>
      <p:ext uri="{BB962C8B-B14F-4D97-AF65-F5344CB8AC3E}">
        <p14:creationId xmlns="" xmlns:p14="http://schemas.microsoft.com/office/powerpoint/2010/main" val="34947936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F87883BD-65F0-D0AB-0CB9-9EBC1E8600B2}"/>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 Box 4">
            <a:extLst>
              <a:ext uri="{FF2B5EF4-FFF2-40B4-BE49-F238E27FC236}">
                <a16:creationId xmlns="" xmlns:a16="http://schemas.microsoft.com/office/drawing/2014/main" id="{F439C638-F524-808A-6EA6-98A01FDB9EAB}"/>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6" name="Picture 2">
            <a:extLst>
              <a:ext uri="{FF2B5EF4-FFF2-40B4-BE49-F238E27FC236}">
                <a16:creationId xmlns="" xmlns:a16="http://schemas.microsoft.com/office/drawing/2014/main" id="{F6E39DB2-CF2B-686D-1590-21724AEB86B2}"/>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ectangle: Rounded Corners 6">
            <a:extLst>
              <a:ext uri="{FF2B5EF4-FFF2-40B4-BE49-F238E27FC236}">
                <a16:creationId xmlns="" xmlns:a16="http://schemas.microsoft.com/office/drawing/2014/main" id="{453B3868-3643-C2CF-605F-EABCD705E8FC}"/>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8</a:t>
            </a:fld>
            <a:endParaRPr lang="en-US" altLang="en-US" sz="1600" b="1">
              <a:solidFill>
                <a:srgbClr val="FFFFFF"/>
              </a:solidFill>
              <a:latin typeface="Comic Sans MS" panose="030F0702030302020204" pitchFamily="66" charset="0"/>
            </a:endParaRPr>
          </a:p>
        </p:txBody>
      </p:sp>
      <p:sp>
        <p:nvSpPr>
          <p:cNvPr id="8" name="Date Placeholder 7">
            <a:extLst>
              <a:ext uri="{FF2B5EF4-FFF2-40B4-BE49-F238E27FC236}">
                <a16:creationId xmlns="" xmlns:a16="http://schemas.microsoft.com/office/drawing/2014/main" id="{672072E6-F743-CECB-B991-4739B436DC8E}"/>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9" name="TextBox 8">
            <a:extLst>
              <a:ext uri="{FF2B5EF4-FFF2-40B4-BE49-F238E27FC236}">
                <a16:creationId xmlns="" xmlns:a16="http://schemas.microsoft.com/office/drawing/2014/main" id="{0C5F2F56-42BD-1A4E-65CF-B03CFB18A633}"/>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0" name="Oval 9">
            <a:extLst>
              <a:ext uri="{FF2B5EF4-FFF2-40B4-BE49-F238E27FC236}">
                <a16:creationId xmlns="" xmlns:a16="http://schemas.microsoft.com/office/drawing/2014/main" id="{86402F42-EF4B-05FE-06A9-757FE8F0308B}"/>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1" name="Picture 10" descr="A picture containing text, sign, watch&#10;&#10;Description automatically generated">
            <a:extLst>
              <a:ext uri="{FF2B5EF4-FFF2-40B4-BE49-F238E27FC236}">
                <a16:creationId xmlns="" xmlns:a16="http://schemas.microsoft.com/office/drawing/2014/main" id="{74D206D9-74D6-D1B7-661C-E0B6B1C8AD79}"/>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 xmlns:a16="http://schemas.microsoft.com/office/drawing/2014/main" id="{8A04E6CB-724F-424E-7BBB-EA9891F6C4FB}"/>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a:extLst>
              <a:ext uri="{FF2B5EF4-FFF2-40B4-BE49-F238E27FC236}">
                <a16:creationId xmlns="" xmlns:a16="http://schemas.microsoft.com/office/drawing/2014/main" id="{422EA244-1E29-ACEB-2A02-6A2507421468}"/>
              </a:ext>
            </a:extLst>
          </p:cNvPr>
          <p:cNvSpPr txBox="1"/>
          <p:nvPr/>
        </p:nvSpPr>
        <p:spPr>
          <a:xfrm>
            <a:off x="219899" y="238919"/>
            <a:ext cx="4590046" cy="958980"/>
          </a:xfrm>
          <a:prstGeom prst="rect">
            <a:avLst/>
          </a:prstGeom>
          <a:noFill/>
        </p:spPr>
        <p:txBody>
          <a:bodyPr wrap="square">
            <a:spAutoFit/>
          </a:bodyPr>
          <a:lstStyle/>
          <a:p>
            <a:pPr marR="18415" algn="just">
              <a:lnSpc>
                <a:spcPct val="150000"/>
              </a:lnSpc>
            </a:pPr>
            <a:r>
              <a:rPr lang="en-US" sz="2000" b="1" dirty="0">
                <a:latin typeface="Verdana" panose="020B0604030504040204" pitchFamily="34" charset="0"/>
                <a:ea typeface="Verdana" panose="020B0604030504040204" pitchFamily="34" charset="0"/>
              </a:rPr>
              <a:t> </a:t>
            </a:r>
          </a:p>
          <a:p>
            <a:pPr marR="18415" algn="just">
              <a:lnSpc>
                <a:spcPct val="150000"/>
              </a:lnSpc>
            </a:pPr>
            <a:r>
              <a:rPr lang="en-IN" sz="2000" b="1" dirty="0">
                <a:effectLst/>
                <a:latin typeface="Verdana" panose="020B0604030504040204" pitchFamily="34" charset="0"/>
                <a:ea typeface="Verdana" panose="020B0604030504040204" pitchFamily="34" charset="0"/>
              </a:rPr>
              <a:t>STUDENT STRUCTURE</a:t>
            </a:r>
            <a:r>
              <a:rPr lang="en-IN" sz="2000" dirty="0">
                <a:effectLst/>
                <a:latin typeface="Verdana" panose="020B0604030504040204" pitchFamily="34" charset="0"/>
                <a:ea typeface="Verdana" panose="020B0604030504040204" pitchFamily="34" charset="0"/>
              </a:rPr>
              <a:t>:</a:t>
            </a:r>
            <a:endParaRPr lang="en-IN" sz="2000" dirty="0"/>
          </a:p>
        </p:txBody>
      </p:sp>
      <p:sp>
        <p:nvSpPr>
          <p:cNvPr id="17" name="TextBox 16">
            <a:extLst>
              <a:ext uri="{FF2B5EF4-FFF2-40B4-BE49-F238E27FC236}">
                <a16:creationId xmlns="" xmlns:a16="http://schemas.microsoft.com/office/drawing/2014/main" id="{09BFD4F5-9F66-FED9-A6CB-F9CD5464C20F}"/>
              </a:ext>
            </a:extLst>
          </p:cNvPr>
          <p:cNvSpPr txBox="1"/>
          <p:nvPr/>
        </p:nvSpPr>
        <p:spPr>
          <a:xfrm>
            <a:off x="701832" y="4077150"/>
            <a:ext cx="7147499" cy="960328"/>
          </a:xfrm>
          <a:prstGeom prst="rect">
            <a:avLst/>
          </a:prstGeom>
          <a:noFill/>
        </p:spPr>
        <p:txBody>
          <a:bodyPr wrap="square">
            <a:spAutoFit/>
          </a:bodyPr>
          <a:lstStyle/>
          <a:p>
            <a:pPr algn="just">
              <a:lnSpc>
                <a:spcPct val="150000"/>
              </a:lnSpc>
              <a:spcAft>
                <a:spcPts val="1000"/>
              </a:spcAft>
            </a:pPr>
            <a:r>
              <a:rPr lang="en-US" sz="2000" dirty="0">
                <a:effectLst/>
                <a:latin typeface="Times New Roman" panose="02020603050405020304" pitchFamily="18" charset="0"/>
                <a:ea typeface="Times New Roman" panose="02020603050405020304" pitchFamily="18" charset="0"/>
              </a:rPr>
              <a:t>The </a:t>
            </a:r>
            <a:r>
              <a:rPr lang="en-US" sz="2000" dirty="0">
                <a:ea typeface="Times New Roman" panose="02020603050405020304" pitchFamily="18" charset="0"/>
              </a:rPr>
              <a:t>Student</a:t>
            </a:r>
            <a:r>
              <a:rPr lang="en-US" sz="2000" dirty="0">
                <a:effectLst/>
                <a:latin typeface="Times New Roman" panose="02020603050405020304" pitchFamily="18" charset="0"/>
                <a:ea typeface="Times New Roman" panose="02020603050405020304" pitchFamily="18" charset="0"/>
              </a:rPr>
              <a:t> description has the attributes such as the name, Email </a:t>
            </a:r>
            <a:r>
              <a:rPr lang="en-US" sz="2000" dirty="0">
                <a:ea typeface="Times New Roman" panose="02020603050405020304" pitchFamily="18" charset="0"/>
              </a:rPr>
              <a:t>I</a:t>
            </a:r>
            <a:r>
              <a:rPr lang="en-US" sz="2000" dirty="0">
                <a:effectLst/>
                <a:latin typeface="Times New Roman" panose="02020603050405020304" pitchFamily="18" charset="0"/>
                <a:ea typeface="Times New Roman" panose="02020603050405020304" pitchFamily="18" charset="0"/>
              </a:rPr>
              <a:t>d, password, Phone Number.</a:t>
            </a:r>
            <a:endParaRPr lang="en-IN" sz="2000" dirty="0">
              <a:effectLst/>
              <a:latin typeface="Times New Roman" panose="02020603050405020304" pitchFamily="18" charset="0"/>
              <a:ea typeface="Times New Roman" panose="02020603050405020304" pitchFamily="18" charset="0"/>
            </a:endParaRPr>
          </a:p>
        </p:txBody>
      </p:sp>
      <p:graphicFrame>
        <p:nvGraphicFramePr>
          <p:cNvPr id="18" name="Table 17">
            <a:extLst>
              <a:ext uri="{FF2B5EF4-FFF2-40B4-BE49-F238E27FC236}">
                <a16:creationId xmlns="" xmlns:a16="http://schemas.microsoft.com/office/drawing/2014/main" id="{4974FD58-9C31-2974-4E39-0D8BE1E8B2CC}"/>
              </a:ext>
            </a:extLst>
          </p:cNvPr>
          <p:cNvGraphicFramePr>
            <a:graphicFrameLocks noGrp="1"/>
          </p:cNvGraphicFramePr>
          <p:nvPr>
            <p:extLst>
              <p:ext uri="{D42A27DB-BD31-4B8C-83A1-F6EECF244321}">
                <p14:modId xmlns="" xmlns:p14="http://schemas.microsoft.com/office/powerpoint/2010/main" val="4199611678"/>
              </p:ext>
            </p:extLst>
          </p:nvPr>
        </p:nvGraphicFramePr>
        <p:xfrm>
          <a:off x="661142" y="1459977"/>
          <a:ext cx="7147500" cy="1979295"/>
        </p:xfrm>
        <a:graphic>
          <a:graphicData uri="http://schemas.openxmlformats.org/drawingml/2006/table">
            <a:tbl>
              <a:tblPr firstRow="1" firstCol="1" bandRow="1">
                <a:tableStyleId>{5C22544A-7EE6-4342-B048-85BDC9FD1C3A}</a:tableStyleId>
              </a:tblPr>
              <a:tblGrid>
                <a:gridCol w="1297986">
                  <a:extLst>
                    <a:ext uri="{9D8B030D-6E8A-4147-A177-3AD203B41FA5}">
                      <a16:colId xmlns="" xmlns:a16="http://schemas.microsoft.com/office/drawing/2014/main" val="3361190182"/>
                    </a:ext>
                  </a:extLst>
                </a:gridCol>
                <a:gridCol w="966342">
                  <a:extLst>
                    <a:ext uri="{9D8B030D-6E8A-4147-A177-3AD203B41FA5}">
                      <a16:colId xmlns="" xmlns:a16="http://schemas.microsoft.com/office/drawing/2014/main" val="246604520"/>
                    </a:ext>
                  </a:extLst>
                </a:gridCol>
                <a:gridCol w="1889799">
                  <a:extLst>
                    <a:ext uri="{9D8B030D-6E8A-4147-A177-3AD203B41FA5}">
                      <a16:colId xmlns="" xmlns:a16="http://schemas.microsoft.com/office/drawing/2014/main" val="3400192683"/>
                    </a:ext>
                  </a:extLst>
                </a:gridCol>
                <a:gridCol w="2993373">
                  <a:extLst>
                    <a:ext uri="{9D8B030D-6E8A-4147-A177-3AD203B41FA5}">
                      <a16:colId xmlns="" xmlns:a16="http://schemas.microsoft.com/office/drawing/2014/main" val="3236094728"/>
                    </a:ext>
                  </a:extLst>
                </a:gridCol>
              </a:tblGrid>
              <a:tr h="393065">
                <a:tc>
                  <a:txBody>
                    <a:bodyPr/>
                    <a:lstStyle/>
                    <a:p>
                      <a:pPr marR="18415" algn="ctr">
                        <a:lnSpc>
                          <a:spcPct val="150000"/>
                        </a:lnSpc>
                      </a:pPr>
                      <a:r>
                        <a:rPr lang="en-US" sz="1200" dirty="0">
                          <a:effectLst/>
                        </a:rPr>
                        <a:t>Attribute Name</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Type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Constraint(s)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Description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3802151295"/>
                  </a:ext>
                </a:extLst>
              </a:tr>
              <a:tr h="327025">
                <a:tc>
                  <a:txBody>
                    <a:bodyPr/>
                    <a:lstStyle/>
                    <a:p>
                      <a:pPr marR="18415">
                        <a:lnSpc>
                          <a:spcPct val="150000"/>
                        </a:lnSpc>
                      </a:pPr>
                      <a:r>
                        <a:rPr lang="en-US" sz="1200">
                          <a:effectLst/>
                        </a:rPr>
                        <a:t>Name </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String </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Not null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Name of the user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2768507777"/>
                  </a:ext>
                </a:extLst>
              </a:tr>
              <a:tr h="327025">
                <a:tc>
                  <a:txBody>
                    <a:bodyPr/>
                    <a:lstStyle/>
                    <a:p>
                      <a:pPr marR="18415">
                        <a:lnSpc>
                          <a:spcPct val="150000"/>
                        </a:lnSpc>
                      </a:pPr>
                      <a:r>
                        <a:rPr lang="en-US" sz="1200">
                          <a:effectLst/>
                        </a:rPr>
                        <a:t>Email id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    String  </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Should contain @symbol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Email id of the user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2220527538"/>
                  </a:ext>
                </a:extLst>
              </a:tr>
              <a:tr h="596900">
                <a:tc>
                  <a:txBody>
                    <a:bodyPr/>
                    <a:lstStyle/>
                    <a:p>
                      <a:pPr marR="18415">
                        <a:lnSpc>
                          <a:spcPct val="150000"/>
                        </a:lnSpc>
                      </a:pPr>
                      <a:r>
                        <a:rPr lang="en-US" sz="1200">
                          <a:effectLst/>
                        </a:rPr>
                        <a:t>Password </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String </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Not null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dirty="0" smtClean="0">
                          <a:effectLst/>
                        </a:rPr>
                        <a:t>Password </a:t>
                      </a:r>
                      <a:r>
                        <a:rPr lang="en-US" sz="1200" dirty="0">
                          <a:effectLst/>
                        </a:rPr>
                        <a:t>for the sign up</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4152389506"/>
                  </a:ext>
                </a:extLst>
              </a:tr>
              <a:tr h="335280">
                <a:tc>
                  <a:txBody>
                    <a:bodyPr/>
                    <a:lstStyle/>
                    <a:p>
                      <a:pPr marR="18415">
                        <a:lnSpc>
                          <a:spcPct val="150000"/>
                        </a:lnSpc>
                      </a:pPr>
                      <a:r>
                        <a:rPr lang="en-US" sz="1200">
                          <a:effectLst/>
                        </a:rPr>
                        <a:t>Ph No</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String </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Not null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dirty="0">
                          <a:effectLst/>
                        </a:rPr>
                        <a:t>Phone Number of the user</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2266502209"/>
                  </a:ext>
                </a:extLst>
              </a:tr>
            </a:tbl>
          </a:graphicData>
        </a:graphic>
      </p:graphicFrame>
    </p:spTree>
    <p:extLst>
      <p:ext uri="{BB962C8B-B14F-4D97-AF65-F5344CB8AC3E}">
        <p14:creationId xmlns="" xmlns:p14="http://schemas.microsoft.com/office/powerpoint/2010/main" val="29464558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9BF3BF9B-213B-BDE8-A80F-FF026978F555}"/>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6553200"/>
            <a:ext cx="9144000" cy="307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ext Box 4">
            <a:extLst>
              <a:ext uri="{FF2B5EF4-FFF2-40B4-BE49-F238E27FC236}">
                <a16:creationId xmlns="" xmlns:a16="http://schemas.microsoft.com/office/drawing/2014/main" id="{D0E52748-2BD6-5161-0DA3-67B9F03A9413}"/>
              </a:ext>
            </a:extLst>
          </p:cNvPr>
          <p:cNvSpPr txBox="1">
            <a:spLocks noChangeArrowheads="1"/>
          </p:cNvSpPr>
          <p:nvPr/>
        </p:nvSpPr>
        <p:spPr bwMode="auto">
          <a:xfrm>
            <a:off x="2273300" y="6550025"/>
            <a:ext cx="4597400" cy="307975"/>
          </a:xfrm>
          <a:prstGeom prst="rect">
            <a:avLst/>
          </a:prstGeom>
          <a:noFill/>
          <a:ln>
            <a:noFill/>
          </a:ln>
          <a:effectLst>
            <a:outerShdw dist="35921" dir="2700000" algn="ctr" rotWithShape="0">
              <a:schemeClr val="tx1"/>
            </a:outerShdw>
          </a:effectLst>
        </p:spPr>
        <p:txBody>
          <a:bodyPr wrap="none">
            <a:spAutoFit/>
          </a:bodyPr>
          <a:lstStyle/>
          <a:p>
            <a:pPr eaLnBrk="1" hangingPunct="1">
              <a:defRPr/>
            </a:pPr>
            <a:r>
              <a:rPr lang="en-US" altLang="en-US" sz="1400" b="1" dirty="0">
                <a:solidFill>
                  <a:schemeClr val="accent1">
                    <a:lumMod val="60000"/>
                    <a:lumOff val="40000"/>
                  </a:schemeClr>
                </a:solidFill>
                <a:latin typeface="Comic Sans MS" panose="030F0702030302020204" pitchFamily="66" charset="0"/>
              </a:rPr>
              <a:t>Department of Computer Science and Engineering </a:t>
            </a:r>
          </a:p>
        </p:txBody>
      </p:sp>
      <p:pic>
        <p:nvPicPr>
          <p:cNvPr id="6" name="Picture 2">
            <a:extLst>
              <a:ext uri="{FF2B5EF4-FFF2-40B4-BE49-F238E27FC236}">
                <a16:creationId xmlns="" xmlns:a16="http://schemas.microsoft.com/office/drawing/2014/main" id="{FCD7998F-DBEC-2A2E-4FC2-FFE6F0D9EAD6}"/>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0" y="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ectangle: Rounded Corners 6">
            <a:extLst>
              <a:ext uri="{FF2B5EF4-FFF2-40B4-BE49-F238E27FC236}">
                <a16:creationId xmlns="" xmlns:a16="http://schemas.microsoft.com/office/drawing/2014/main" id="{9B36B091-1614-AB33-FAE3-95856BE245FC}"/>
              </a:ext>
            </a:extLst>
          </p:cNvPr>
          <p:cNvSpPr/>
          <p:nvPr/>
        </p:nvSpPr>
        <p:spPr>
          <a:xfrm>
            <a:off x="8550275" y="6553200"/>
            <a:ext cx="593725" cy="306388"/>
          </a:xfrm>
          <a:prstGeom prst="roundRect">
            <a:avLst/>
          </a:prstGeom>
          <a:solidFill>
            <a:srgbClr val="FF0066"/>
          </a:solidFill>
        </p:spPr>
        <p:style>
          <a:lnRef idx="2">
            <a:schemeClr val="dk1">
              <a:shade val="50000"/>
            </a:schemeClr>
          </a:lnRef>
          <a:fillRef idx="1">
            <a:schemeClr val="dk1"/>
          </a:fillRef>
          <a:effectRef idx="0">
            <a:schemeClr val="dk1"/>
          </a:effectRef>
          <a:fontRef idx="minor">
            <a:schemeClr val="lt1"/>
          </a:fontRef>
        </p:style>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defRPr/>
            </a:pPr>
            <a:fld id="{709839F9-3D4D-48A2-A8DA-E435B2BEDED4}" type="slidenum">
              <a:rPr lang="en-US" altLang="en-US" sz="1600" b="1" smtClean="0">
                <a:solidFill>
                  <a:srgbClr val="FFFFFF"/>
                </a:solidFill>
                <a:latin typeface="Comic Sans MS" panose="030F0702030302020204" pitchFamily="66" charset="0"/>
              </a:rPr>
              <a:pPr algn="ctr" eaLnBrk="1" hangingPunct="1">
                <a:defRPr/>
              </a:pPr>
              <a:t>9</a:t>
            </a:fld>
            <a:endParaRPr lang="en-US" altLang="en-US" sz="1600" b="1">
              <a:solidFill>
                <a:srgbClr val="FFFFFF"/>
              </a:solidFill>
              <a:latin typeface="Comic Sans MS" panose="030F0702030302020204" pitchFamily="66" charset="0"/>
            </a:endParaRPr>
          </a:p>
        </p:txBody>
      </p:sp>
      <p:sp>
        <p:nvSpPr>
          <p:cNvPr id="8" name="Date Placeholder 7">
            <a:extLst>
              <a:ext uri="{FF2B5EF4-FFF2-40B4-BE49-F238E27FC236}">
                <a16:creationId xmlns="" xmlns:a16="http://schemas.microsoft.com/office/drawing/2014/main" id="{BB8532FA-B839-1627-B3F4-896640ED3CFF}"/>
              </a:ext>
            </a:extLst>
          </p:cNvPr>
          <p:cNvSpPr txBox="1">
            <a:spLocks/>
          </p:cNvSpPr>
          <p:nvPr/>
        </p:nvSpPr>
        <p:spPr bwMode="auto">
          <a:xfrm>
            <a:off x="0" y="6564313"/>
            <a:ext cx="1447800" cy="41275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IN"/>
            </a:defPPr>
            <a:lvl1pPr algn="l" rtl="0" eaLnBrk="1" fontAlgn="base" hangingPunct="1">
              <a:spcBef>
                <a:spcPct val="20000"/>
              </a:spcBef>
              <a:spcAft>
                <a:spcPct val="0"/>
              </a:spcAft>
              <a:buChar char="•"/>
              <a:defRPr sz="3200" kern="1200">
                <a:solidFill>
                  <a:schemeClr val="tx1"/>
                </a:solidFill>
                <a:latin typeface="Times New Roman" panose="02020603050405020304" pitchFamily="18" charset="0"/>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Times New Roman" panose="02020603050405020304" pitchFamily="18" charset="0"/>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Times New Roman" panose="02020603050405020304" pitchFamily="18" charset="0"/>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Times New Roman" panose="02020603050405020304" pitchFamily="18" charset="0"/>
                <a:ea typeface="+mn-ea"/>
                <a:cs typeface="+mn-cs"/>
              </a:defRPr>
            </a:lvl9pPr>
          </a:lstStyle>
          <a:p>
            <a:pPr>
              <a:spcBef>
                <a:spcPct val="0"/>
              </a:spcBef>
              <a:buFontTx/>
              <a:buNone/>
            </a:pPr>
            <a:fld id="{258314DF-69E9-4194-B20C-3D212996E7D2}" type="datetime3">
              <a:rPr lang="en-US" altLang="en-US" sz="1400" b="1" smtClean="0">
                <a:solidFill>
                  <a:srgbClr val="FF0066"/>
                </a:solidFill>
                <a:latin typeface="Arial Rounded MT Bold" panose="020F0704030504030204" pitchFamily="34" charset="0"/>
              </a:rPr>
              <a:pPr>
                <a:spcBef>
                  <a:spcPct val="0"/>
                </a:spcBef>
                <a:buFontTx/>
                <a:buNone/>
              </a:pPr>
              <a:t>24 April 2024</a:t>
            </a:fld>
            <a:endParaRPr lang="en-US" altLang="en-US" sz="1400" b="1">
              <a:solidFill>
                <a:srgbClr val="FF0066"/>
              </a:solidFill>
              <a:latin typeface="Arial Rounded MT Bold" panose="020F0704030504030204" pitchFamily="34" charset="0"/>
            </a:endParaRPr>
          </a:p>
        </p:txBody>
      </p:sp>
      <p:sp>
        <p:nvSpPr>
          <p:cNvPr id="9" name="TextBox 8">
            <a:extLst>
              <a:ext uri="{FF2B5EF4-FFF2-40B4-BE49-F238E27FC236}">
                <a16:creationId xmlns="" xmlns:a16="http://schemas.microsoft.com/office/drawing/2014/main" id="{1C9F81C0-2914-F848-6631-69DF603EB3BB}"/>
              </a:ext>
            </a:extLst>
          </p:cNvPr>
          <p:cNvSpPr txBox="1"/>
          <p:nvPr/>
        </p:nvSpPr>
        <p:spPr>
          <a:xfrm>
            <a:off x="919163" y="0"/>
            <a:ext cx="7305675" cy="477838"/>
          </a:xfrm>
          <a:prstGeom prst="rect">
            <a:avLst/>
          </a:prstGeom>
          <a:noFill/>
        </p:spPr>
        <p:txBody>
          <a:bodyPr>
            <a:spAutoFit/>
          </a:bodyPr>
          <a:lstStyle/>
          <a:p>
            <a:pPr eaLnBrk="1" hangingPunct="1">
              <a:defRPr/>
            </a:pPr>
            <a:r>
              <a:rPr lang="en-US" sz="2500" b="1" dirty="0" err="1">
                <a:solidFill>
                  <a:schemeClr val="accent1">
                    <a:lumMod val="60000"/>
                    <a:lumOff val="40000"/>
                  </a:schemeClr>
                </a:solidFill>
                <a:latin typeface="Comic Sans MS" panose="030F0702030302020204" pitchFamily="66" charset="0"/>
              </a:rPr>
              <a:t>Mepco</a:t>
            </a:r>
            <a:r>
              <a:rPr lang="en-US" sz="2500" b="1" dirty="0">
                <a:solidFill>
                  <a:schemeClr val="accent1">
                    <a:lumMod val="60000"/>
                    <a:lumOff val="40000"/>
                  </a:schemeClr>
                </a:solidFill>
                <a:latin typeface="Comic Sans MS" panose="030F0702030302020204" pitchFamily="66" charset="0"/>
              </a:rPr>
              <a:t> Schlenk Engineering College </a:t>
            </a:r>
            <a:r>
              <a:rPr lang="en-US" sz="1800" b="1" dirty="0">
                <a:solidFill>
                  <a:schemeClr val="accent1">
                    <a:lumMod val="60000"/>
                    <a:lumOff val="40000"/>
                  </a:schemeClr>
                </a:solidFill>
                <a:latin typeface="Comic Sans MS" panose="030F0702030302020204" pitchFamily="66" charset="0"/>
              </a:rPr>
              <a:t>(Autonomous)</a:t>
            </a:r>
            <a:endParaRPr lang="en-US" sz="1800" b="1" i="1" dirty="0">
              <a:solidFill>
                <a:schemeClr val="accent1">
                  <a:lumMod val="60000"/>
                  <a:lumOff val="40000"/>
                </a:schemeClr>
              </a:solidFill>
              <a:latin typeface="Comic Sans MS" panose="030F0702030302020204" pitchFamily="66" charset="0"/>
            </a:endParaRPr>
          </a:p>
        </p:txBody>
      </p:sp>
      <p:sp>
        <p:nvSpPr>
          <p:cNvPr id="10" name="Oval 9">
            <a:extLst>
              <a:ext uri="{FF2B5EF4-FFF2-40B4-BE49-F238E27FC236}">
                <a16:creationId xmlns="" xmlns:a16="http://schemas.microsoft.com/office/drawing/2014/main" id="{B6A8A2A0-B0F8-0658-4F69-D2E57A829ED6}"/>
              </a:ext>
            </a:extLst>
          </p:cNvPr>
          <p:cNvSpPr/>
          <p:nvPr/>
        </p:nvSpPr>
        <p:spPr>
          <a:xfrm>
            <a:off x="8355013" y="20638"/>
            <a:ext cx="777875" cy="777875"/>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hangingPunct="1">
              <a:defRPr/>
            </a:pPr>
            <a:endParaRPr lang="en-US"/>
          </a:p>
        </p:txBody>
      </p:sp>
      <p:pic>
        <p:nvPicPr>
          <p:cNvPr id="11" name="Picture 10" descr="A picture containing text, sign, watch&#10;&#10;Description automatically generated">
            <a:extLst>
              <a:ext uri="{FF2B5EF4-FFF2-40B4-BE49-F238E27FC236}">
                <a16:creationId xmlns="" xmlns:a16="http://schemas.microsoft.com/office/drawing/2014/main" id="{DD79BF98-7594-EB72-3C6D-366622DE1729}"/>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8382000" y="47625"/>
            <a:ext cx="731838" cy="714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TextBox 11">
            <a:extLst>
              <a:ext uri="{FF2B5EF4-FFF2-40B4-BE49-F238E27FC236}">
                <a16:creationId xmlns="" xmlns:a16="http://schemas.microsoft.com/office/drawing/2014/main" id="{7DE6D142-4F87-8DD9-E0A8-C90292482D1C}"/>
              </a:ext>
            </a:extLst>
          </p:cNvPr>
          <p:cNvSpPr txBox="1">
            <a:spLocks noChangeArrowheads="1"/>
          </p:cNvSpPr>
          <p:nvPr/>
        </p:nvSpPr>
        <p:spPr bwMode="auto">
          <a:xfrm>
            <a:off x="1252538" y="1924050"/>
            <a:ext cx="7102475"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spcBef>
                <a:spcPct val="0"/>
              </a:spcBef>
              <a:buFontTx/>
              <a:buNone/>
            </a:pPr>
            <a:endParaRPr lang="en-US" altLang="en-US" sz="1800" b="1" dirty="0">
              <a:latin typeface="Verdana" panose="020B0604030504040204" pitchFamily="34" charset="0"/>
              <a:ea typeface="Verdana" panose="020B0604030504040204" pitchFamily="34" charset="0"/>
              <a:cs typeface="Verdana" panose="020B0604030504040204" pitchFamily="34" charset="0"/>
            </a:endParaRPr>
          </a:p>
        </p:txBody>
      </p:sp>
      <p:sp>
        <p:nvSpPr>
          <p:cNvPr id="15" name="TextBox 14">
            <a:extLst>
              <a:ext uri="{FF2B5EF4-FFF2-40B4-BE49-F238E27FC236}">
                <a16:creationId xmlns="" xmlns:a16="http://schemas.microsoft.com/office/drawing/2014/main" id="{16DE7DFE-FA98-AE5F-1D98-257FF6868104}"/>
              </a:ext>
            </a:extLst>
          </p:cNvPr>
          <p:cNvSpPr txBox="1"/>
          <p:nvPr/>
        </p:nvSpPr>
        <p:spPr>
          <a:xfrm>
            <a:off x="943771" y="1402233"/>
            <a:ext cx="4590046" cy="497316"/>
          </a:xfrm>
          <a:prstGeom prst="rect">
            <a:avLst/>
          </a:prstGeom>
          <a:noFill/>
        </p:spPr>
        <p:txBody>
          <a:bodyPr wrap="square">
            <a:spAutoFit/>
          </a:bodyPr>
          <a:lstStyle/>
          <a:p>
            <a:pPr marR="18415" algn="just">
              <a:lnSpc>
                <a:spcPct val="150000"/>
              </a:lnSpc>
            </a:pPr>
            <a:r>
              <a:rPr lang="en-IN" sz="2000" b="1" dirty="0">
                <a:effectLst/>
                <a:latin typeface="Verdana" panose="020B0604030504040204" pitchFamily="34" charset="0"/>
                <a:ea typeface="Verdana" panose="020B0604030504040204" pitchFamily="34" charset="0"/>
              </a:rPr>
              <a:t>STAFF STRUCTURE</a:t>
            </a:r>
            <a:r>
              <a:rPr lang="en-IN" sz="2000" dirty="0">
                <a:effectLst/>
                <a:latin typeface="Verdana" panose="020B0604030504040204" pitchFamily="34" charset="0"/>
                <a:ea typeface="Verdana" panose="020B0604030504040204" pitchFamily="34" charset="0"/>
              </a:rPr>
              <a:t>:</a:t>
            </a:r>
            <a:endParaRPr lang="en-IN" sz="2000" dirty="0"/>
          </a:p>
        </p:txBody>
      </p:sp>
      <p:sp>
        <p:nvSpPr>
          <p:cNvPr id="19" name="TextBox 18">
            <a:extLst>
              <a:ext uri="{FF2B5EF4-FFF2-40B4-BE49-F238E27FC236}">
                <a16:creationId xmlns="" xmlns:a16="http://schemas.microsoft.com/office/drawing/2014/main" id="{B477B911-8756-A0B5-A2C9-EA92967CA9CD}"/>
              </a:ext>
            </a:extLst>
          </p:cNvPr>
          <p:cNvSpPr txBox="1"/>
          <p:nvPr/>
        </p:nvSpPr>
        <p:spPr>
          <a:xfrm>
            <a:off x="884702" y="4054744"/>
            <a:ext cx="7147500" cy="960328"/>
          </a:xfrm>
          <a:prstGeom prst="rect">
            <a:avLst/>
          </a:prstGeom>
          <a:noFill/>
        </p:spPr>
        <p:txBody>
          <a:bodyPr wrap="square">
            <a:spAutoFit/>
          </a:bodyPr>
          <a:lstStyle/>
          <a:p>
            <a:pPr marR="15240" algn="just">
              <a:lnSpc>
                <a:spcPct val="150000"/>
              </a:lnSpc>
              <a:spcAft>
                <a:spcPts val="1000"/>
              </a:spcAft>
            </a:pPr>
            <a:r>
              <a:rPr lang="en-US" sz="2000" dirty="0">
                <a:effectLst/>
                <a:latin typeface="Times New Roman" panose="02020603050405020304" pitchFamily="18" charset="0"/>
                <a:ea typeface="Calibri" panose="020F0502020204030204" pitchFamily="34" charset="0"/>
              </a:rPr>
              <a:t>The Staff structure has the description required for the user and has the attributes such as the name, email , role and phone Number.</a:t>
            </a:r>
            <a:endParaRPr lang="en-IN" sz="2000" dirty="0">
              <a:effectLst/>
              <a:latin typeface="Times New Roman" panose="02020603050405020304" pitchFamily="18" charset="0"/>
              <a:ea typeface="Times New Roman" panose="02020603050405020304" pitchFamily="18" charset="0"/>
            </a:endParaRPr>
          </a:p>
        </p:txBody>
      </p:sp>
      <p:graphicFrame>
        <p:nvGraphicFramePr>
          <p:cNvPr id="14" name="Table 13">
            <a:extLst>
              <a:ext uri="{FF2B5EF4-FFF2-40B4-BE49-F238E27FC236}">
                <a16:creationId xmlns="" xmlns:a16="http://schemas.microsoft.com/office/drawing/2014/main" id="{303401A3-2FF7-D5E2-FCA1-D14A101AF58D}"/>
              </a:ext>
            </a:extLst>
          </p:cNvPr>
          <p:cNvGraphicFramePr>
            <a:graphicFrameLocks noGrp="1"/>
          </p:cNvGraphicFramePr>
          <p:nvPr>
            <p:extLst>
              <p:ext uri="{D42A27DB-BD31-4B8C-83A1-F6EECF244321}">
                <p14:modId xmlns="" xmlns:p14="http://schemas.microsoft.com/office/powerpoint/2010/main" val="3862417767"/>
              </p:ext>
            </p:extLst>
          </p:nvPr>
        </p:nvGraphicFramePr>
        <p:xfrm>
          <a:off x="1077338" y="1970833"/>
          <a:ext cx="7147500" cy="1701165"/>
        </p:xfrm>
        <a:graphic>
          <a:graphicData uri="http://schemas.openxmlformats.org/drawingml/2006/table">
            <a:tbl>
              <a:tblPr firstRow="1" firstCol="1" bandRow="1">
                <a:tableStyleId>{5C22544A-7EE6-4342-B048-85BDC9FD1C3A}</a:tableStyleId>
              </a:tblPr>
              <a:tblGrid>
                <a:gridCol w="1297986">
                  <a:extLst>
                    <a:ext uri="{9D8B030D-6E8A-4147-A177-3AD203B41FA5}">
                      <a16:colId xmlns="" xmlns:a16="http://schemas.microsoft.com/office/drawing/2014/main" val="1928842210"/>
                    </a:ext>
                  </a:extLst>
                </a:gridCol>
                <a:gridCol w="966342">
                  <a:extLst>
                    <a:ext uri="{9D8B030D-6E8A-4147-A177-3AD203B41FA5}">
                      <a16:colId xmlns="" xmlns:a16="http://schemas.microsoft.com/office/drawing/2014/main" val="2048753871"/>
                    </a:ext>
                  </a:extLst>
                </a:gridCol>
                <a:gridCol w="1889799">
                  <a:extLst>
                    <a:ext uri="{9D8B030D-6E8A-4147-A177-3AD203B41FA5}">
                      <a16:colId xmlns="" xmlns:a16="http://schemas.microsoft.com/office/drawing/2014/main" val="3530988068"/>
                    </a:ext>
                  </a:extLst>
                </a:gridCol>
                <a:gridCol w="2993373">
                  <a:extLst>
                    <a:ext uri="{9D8B030D-6E8A-4147-A177-3AD203B41FA5}">
                      <a16:colId xmlns="" xmlns:a16="http://schemas.microsoft.com/office/drawing/2014/main" val="3558335666"/>
                    </a:ext>
                  </a:extLst>
                </a:gridCol>
              </a:tblGrid>
              <a:tr h="393065">
                <a:tc>
                  <a:txBody>
                    <a:bodyPr/>
                    <a:lstStyle/>
                    <a:p>
                      <a:pPr marR="18415" algn="ctr">
                        <a:lnSpc>
                          <a:spcPct val="150000"/>
                        </a:lnSpc>
                      </a:pPr>
                      <a:r>
                        <a:rPr lang="en-US" sz="1200">
                          <a:effectLst/>
                        </a:rPr>
                        <a:t>Attribute Name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Type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Constraint(s)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Description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3109661387"/>
                  </a:ext>
                </a:extLst>
              </a:tr>
              <a:tr h="327025">
                <a:tc>
                  <a:txBody>
                    <a:bodyPr/>
                    <a:lstStyle/>
                    <a:p>
                      <a:pPr marR="18415">
                        <a:lnSpc>
                          <a:spcPct val="150000"/>
                        </a:lnSpc>
                      </a:pPr>
                      <a:r>
                        <a:rPr lang="en-US" sz="1200">
                          <a:effectLst/>
                        </a:rPr>
                        <a:t>name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String</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Not null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Name of the staff</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2836778042"/>
                  </a:ext>
                </a:extLst>
              </a:tr>
              <a:tr h="327025">
                <a:tc>
                  <a:txBody>
                    <a:bodyPr/>
                    <a:lstStyle/>
                    <a:p>
                      <a:pPr marR="18415">
                        <a:lnSpc>
                          <a:spcPct val="150000"/>
                        </a:lnSpc>
                      </a:pPr>
                      <a:r>
                        <a:rPr lang="en-US" sz="1200">
                          <a:effectLst/>
                        </a:rPr>
                        <a:t>email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String</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Should contain @symbol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Staff email id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941262991"/>
                  </a:ext>
                </a:extLst>
              </a:tr>
              <a:tr h="327025">
                <a:tc>
                  <a:txBody>
                    <a:bodyPr/>
                    <a:lstStyle/>
                    <a:p>
                      <a:pPr marR="18415">
                        <a:lnSpc>
                          <a:spcPct val="150000"/>
                        </a:lnSpc>
                      </a:pPr>
                      <a:r>
                        <a:rPr lang="en-US" sz="1200">
                          <a:effectLst/>
                        </a:rPr>
                        <a:t>role</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String</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Not null</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a:effectLst/>
                        </a:rPr>
                        <a:t>Designation of the Staff</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3878658025"/>
                  </a:ext>
                </a:extLst>
              </a:tr>
              <a:tr h="327025">
                <a:tc>
                  <a:txBody>
                    <a:bodyPr/>
                    <a:lstStyle/>
                    <a:p>
                      <a:pPr marR="18415">
                        <a:lnSpc>
                          <a:spcPct val="150000"/>
                        </a:lnSpc>
                      </a:pPr>
                      <a:r>
                        <a:rPr lang="en-US" sz="1200">
                          <a:effectLst/>
                        </a:rPr>
                        <a:t>Ph no</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integer</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gn="ctr">
                        <a:lnSpc>
                          <a:spcPct val="150000"/>
                        </a:lnSpc>
                      </a:pPr>
                      <a:r>
                        <a:rPr lang="en-US" sz="1200">
                          <a:effectLst/>
                        </a:rPr>
                        <a:t>Maximum length of 10</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R="18415">
                        <a:lnSpc>
                          <a:spcPct val="150000"/>
                        </a:lnSpc>
                      </a:pPr>
                      <a:r>
                        <a:rPr lang="en-US" sz="1200" dirty="0">
                          <a:effectLst/>
                        </a:rPr>
                        <a:t>Phone number of the Staff</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 xmlns:a16="http://schemas.microsoft.com/office/drawing/2014/main" val="1304353012"/>
                  </a:ext>
                </a:extLst>
              </a:tr>
            </a:tbl>
          </a:graphicData>
        </a:graphic>
      </p:graphicFrame>
    </p:spTree>
    <p:extLst>
      <p:ext uri="{BB962C8B-B14F-4D97-AF65-F5344CB8AC3E}">
        <p14:creationId xmlns="" xmlns:p14="http://schemas.microsoft.com/office/powerpoint/2010/main" val="3290552394"/>
      </p:ext>
    </p:extLst>
  </p:cSld>
  <p:clrMapOvr>
    <a:masterClrMapping/>
  </p:clrMapOvr>
  <p:timing>
    <p:tnLst>
      <p:par>
        <p:cTn id="1" dur="indefinite" restart="never" nodeType="tmRoot"/>
      </p:par>
    </p:tnLst>
  </p:timing>
</p:sld>
</file>

<file path=ppt/theme/theme1.xml><?xml version="1.0" encoding="utf-8"?>
<a:theme xmlns:a="http://schemas.openxmlformats.org/drawingml/2006/main" name="Presentation1">
  <a:themeElements>
    <a:clrScheme name="Presentation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Presentation1">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Presentation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Presentation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Presentation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Presentation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Presentation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Presentation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Presentation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 xmlns:thm15="http://schemas.microsoft.com/office/thememl/2012/main" name="ppt template-v2  -  Compatibility Mode" id="{EA953C24-0979-468B-8D04-BA70D805144C}" vid="{51E08EC5-416B-4700-A883-D2097886DB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ppt template (1)</Template>
  <TotalTime>1100</TotalTime>
  <Words>2294</Words>
  <Application>Microsoft Office PowerPoint</Application>
  <PresentationFormat>On-screen Show (4:3)</PresentationFormat>
  <Paragraphs>390</Paragraphs>
  <Slides>36</Slides>
  <Notes>2</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Presentation1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Indhira M</dc:creator>
  <cp:lastModifiedBy>Welcome</cp:lastModifiedBy>
  <cp:revision>33</cp:revision>
  <dcterms:created xsi:type="dcterms:W3CDTF">2023-05-08T14:17:57Z</dcterms:created>
  <dcterms:modified xsi:type="dcterms:W3CDTF">2024-04-24T02:01:02Z</dcterms:modified>
</cp:coreProperties>
</file>

<file path=docProps/thumbnail.jpeg>
</file>